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1de970c6ea5d43f1" /><Relationship Type="http://schemas.openxmlformats.org/package/2006/relationships/metadata/core-properties" Target="/package/services/metadata/core-properties/025aa4047e35439eba2e808ee01e80d9.psmdcp" Id="Rdaceda0799db479c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d7ea0a871f124a81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d7ea0a871f124a81" /><Relationship Type="http://schemas.openxmlformats.org/officeDocument/2006/relationships/styles" Target="/xl/styles.xml" Id="Refa91e595ecb4ed9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>kifutott: 2025.03</x:v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kiárusítás: 2025.03</x:v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>kiárusítás: 2025.03</x:v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>kiárusítás: 2025.03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kiárusítás: 2025.03</x:v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>kiárusítás: 2025.03</x:v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