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f7c19988f083402b" /><Relationship Type="http://schemas.openxmlformats.org/package/2006/relationships/metadata/core-properties" Target="/package/services/metadata/core-properties/d54186e36081481ca5a2f17f89b8d87a.psmdcp" Id="R40a2e12b9cd94f61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74c992694cc1419d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74c992694cc1419d" /><Relationship Type="http://schemas.openxmlformats.org/officeDocument/2006/relationships/styles" Target="/xl/styles.xml" Id="Rac0da428d4bd4c8d" /></Relationships>
</file>

<file path=xl/worksheets/sheet1.xml><?xml version="1.0" encoding="utf-8"?>
<x:worksheet xmlns:x="http://schemas.openxmlformats.org/spreadsheetml/2006/main">
  <x:cols>
    <x:col min="1" max="1" width="16" bestFit="1" customWidth="1"/>
    <x:col min="2" max="2" width="138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5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17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/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/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/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/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/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 mm, 497W,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 mm, 239W,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1760.0000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/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216100.0000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53x36cm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53x36cm,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beépíthető tartállyal, nyomógombbal és soft close ülőkével,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192500.0000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beépíthető tartállyal, nyomógombbal és soft close ülőkével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240500.0000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50,5x1,8x25cm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36,5x53cm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36,5x53cm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36,5x53cm,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36,5x53cm,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36,5x53cm,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36,5x53cm,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205600.0000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67000.0000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2600.0000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8682368200524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0.5490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0.3370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38x34x52cm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38x34x52cm,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39x43x61cm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álló WC alsó/hátsó kifolyású, 39x43x61cm,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223?x?65?x?105mm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225?x?63?x?115mm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19900.0000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8592207010637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170x85x55cm,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41x32cm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41x32cm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41x32cm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/>
      </x:c>
      <x:c t="str">
        <x:v>db        </x:v>
      </x:c>
      <x:c t="str">
        <x:v/>
      </x:c>
      <x:c t="n">
        <x:v>0.0000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8592207033636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8592207033568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8592207002182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170?x?255?x?170mm,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8592207005787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19.1810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átm.:16?x?30mm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 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250?x?730?x?250mm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100?x?320?x?110mm,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108022055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0.0310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108022065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0.0350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108022075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154000.0000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71000.0000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10AB02002</x:v>
      </x:c>
      <x:c t="str">
        <x:v>AQUALINE ABSOLUT RIMLESS fali WC, 35x50cm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187700.0000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220100.0000</x:v>
      </x:c>
      <x:c t="str">
        <x:v/>
      </x:c>
    </x:row>
    <x:row>
      <x:c t="str">
        <x:v>10AR02012</x:v>
      </x:c>
      <x:c t="str">
        <x:v>ISVEA SENTIMENTI fali WC, Rimless, 36x51cm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118000.0000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87000.0000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>újdonság: 2024.07</x:v>
      </x:c>
    </x:row>
    <x:row>
      <x:c t="str">
        <x:v>10NF65036</x:v>
      </x:c>
      <x:c t="str">
        <x:v>INFINITY ROUND kerámiamosdó, 36x12 cm, fehér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 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10NF65036-2N</x:v>
      </x:c>
      <x:c t="str">
        <x:v>INFINITY ROUND kerámiamosdó, 36x12 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50x36cm, fehér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55x36cm, fehér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10NF65060</x:v>
      </x:c>
      <x:c t="str">
        <x:v>INFINITY OVAL kerámiamosdó, 60x40cm, fehér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10NFS1001I</x:v>
      </x:c>
      <x:c t="str">
        <x:v>INFINITY fali WC bidé funkcióval, hidegvizes, Rimless, 36,5x53 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49000.0000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48x15,5x42cm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51x50cm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61x50cm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154000.0000</x:v>
      </x:c>
      <x:c t="str">
        <x:v/>
      </x:c>
    </x:row>
    <x:row>
      <x:c t="str">
        <x:v>10TP60060</x:v>
      </x:c>
      <x:c t="str">
        <x:v>DISABLE 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51x22cm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92000.0000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4200.0000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168800.0000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123000.0000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/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/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1102-32</x:v>
      </x:c>
      <x:c t="str">
        <x:v>LATUS Falbasüllyesztett termosztatikus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2024.12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/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181800.0000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falba süllyesztett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/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303400.0000</x:v>
      </x:c>
      <x:c t="str">
        <x:v/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/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103000.0000</x:v>
      </x:c>
      <x:c t="str">
        <x:v/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244300.0000</x:v>
      </x:c>
      <x:c t="str">
        <x:v/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121000.0000</x:v>
      </x:c>
      <x:c t="str">
        <x:v/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359000.0000</x:v>
      </x:c>
      <x:c t="str">
        <x:v/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499000.0000</x:v>
      </x:c>
      <x:c t="str">
        <x:v/>
      </x:c>
    </x:row>
    <x:row>
      <x:c t="str">
        <x:v>1102-76</x:v>
      </x:c>
      <x:c t="str">
        <x:v>LATUS falba süllyesztett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/>
      </x:c>
    </x:row>
    <x:row>
      <x:c t="str">
        <x:v>1102-76B</x:v>
      </x:c>
      <x:c t="str">
        <x:v>LATUS falba süllyesztett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1102-77</x:v>
      </x:c>
      <x:c t="str">
        <x:v>LATUS falba süllyesztett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1102-77B</x:v>
      </x:c>
      <x:c t="str">
        <x:v>LATUS falba süllyesztett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/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/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94000.0000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114000.0000</x:v>
      </x:c>
      <x:c t="str">
        <x:v>újdonság: 2024.07</x:v>
      </x:c>
    </x:row>
    <x:row>
      <x:c t="str">
        <x:v>11054</x:v>
      </x:c>
      <x:c t="str">
        <x:v>LUXA kerámiamosdó, 55x6x30cm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18000.0000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19000.0000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39229000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36800.0000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36000.0000</x:v>
      </x:c>
      <x:c t="str">
        <x:v/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/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232?x?385?x?150?mm, átm.:200?mm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232?x?370?x?120?mm, átm.:200?mm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232?x?370?x?120?mm, átm.:200?mm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35000.0000</x:v>
      </x:c>
      <x:c t="str">
        <x:v/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40000.0000</x:v>
      </x:c>
      <x:c t="str">
        <x:v/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280?x?245?x?105mm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8000.0000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7000.0000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17000.0000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/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0.7640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9500.0000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47500.0000</x:v>
      </x:c>
      <x:c t="str">
        <x:v/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26000.0000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52000.0000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4600.0000</x:v>
      </x:c>
      <x:c t="n">
        <x:v>5800.0000</x:v>
      </x:c>
      <x:c t="str">
        <x:v/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6300.0000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>újdonság: 2024.04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29500.0000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6500.0000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4450.0000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5400.0000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25500.0000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13500.0000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13700.0000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46000.0000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74000.0000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62000.0000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29000.0000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9600.0000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65?x?185?x?75mm,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3.0000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84818011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7900.0000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/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66000.0000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0.7500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0.0730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20000.0000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78000.0000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/>
      </x:c>
      <x:c t="str">
        <x:v/>
      </x:c>
      <x:c t="n">
        <x:v>0.0000</x:v>
      </x:c>
      <x:c t="n">
        <x:v>89000.0000</x:v>
      </x:c>
      <x:c t="str">
        <x:v/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305x110mm,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355x133mm,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405x152mm,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8592207018848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8592207008375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/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6400.0000</x:v>
      </x:c>
      <x:c t="n">
        <x:v>7000.0000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7800.0000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8900.0000</x:v>
      </x:c>
      <x:c t="n">
        <x:v>9700.0000</x:v>
      </x:c>
      <x:c t="str">
        <x:v/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10600.0000</x:v>
      </x:c>
      <x:c t="n">
        <x:v>11400.0000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7900.0000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8100.0000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9800.0000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20?x?1780?x?59mm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20?x?178?x?59mm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0.1900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0.4010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0.1740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/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8400.0000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átm:39cm, fehér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99000.0000</x:v>
      </x:c>
      <x:c t="str">
        <x:v/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60x40cm, fehér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8592207010002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8592207014505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8592207001307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145409012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145411012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145509012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145511012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90?x?175?x?70,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90?x?175?x?70,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90?x?175?x?70,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90?x?175?x?70,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90?x?175?x?70,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90?x?175?x?70,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90?x?175?x?70,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90?x?175?x?70,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90?x?175?x?70,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90?x?175?x?70,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90?x?175?x?70,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90?x?175?x?70,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90?x?175?x?70,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90?x?175?x?70,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90?x?175?x?70,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90?x?175?x?70,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90?x?175?x?70,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90?x?175?x?70,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148312081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39249000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1140.0000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73249000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>kifutott: 2024.09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5700.0000</x:v>
      </x:c>
      <x:c t="str">
        <x:v/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140?x?95?x?90mm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16?x?16?x?30mm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4000.0000</x:v>
      </x:c>
      <x:c t="str">
        <x:v/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84818019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84818019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6200.0000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84818019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84818019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84818019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1601-100</x:v>
      </x:c>
      <x:c t="str">
        <x:v>SLIM kerámiamosdó, 100x46cm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120x1,6x46cm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150x46cm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41x41cm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41x41cm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57000.0000</x:v>
      </x:c>
      <x:c t="str">
        <x:v/>
      </x:c>
    </x:row>
    <x:row>
      <x:c t="str">
        <x:v>1601-60</x:v>
      </x:c>
      <x:c t="str">
        <x:v>SLIM kerámiamosdó, 60x1,6x46cm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70x46cm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2024.04</x:v>
      </x:c>
    </x:row>
    <x:row>
      <x:c t="str">
        <x:v>1601-75</x:v>
      </x:c>
      <x:c t="str">
        <x:v>SLIM kerámiamosdó, 75x1,6x46cm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80x46cm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90x1,6x46cm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16?x?16?x?30mm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/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/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5600.0000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645?x?72?x?74mm,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645?x?72?x?74mm,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645?x?72?x?74mm,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645?x?72?x?74mm,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645?x?72?x?74mm,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645?x?72?x?74mm,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45?x?45?x?38mm,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45?x?45?x?38mm,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45?x?45?x?38mm, matt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115?x?45?x?38mm, fekete</x:v>
      </x:c>
      <x:c t="str">
        <x:v>SAPHO</x:v>
      </x:c>
      <x:c t="str">
        <x:v>8592207038051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115?x?45?x?38mm,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115?x?45?x?38mm,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255?x?45?x?38mm,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255?x?45?x?38mm,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255?x?45?x?38mm,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45?x?45?x?31mm,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115?x?45?x?31mm,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255?x?45?x?31mm,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66?x?235?x?120mm,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66?x?235?x?120mm,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66?x?165?x?120mm,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66?x?165?x?120mm,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145?x?100?x?42mm,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145?x?100?x?42mm,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145?x?100?x?42mm,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45?x?180?x?74mm,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45?x?180?x?74mm,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45?x?180?x?74mm,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145?x?100?x?42mm,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145?x?100?x?42mm, fényes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145?x?100?x?42mm,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45?x?180?x?74mm,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45?x?180?x?74mm,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0.0900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80?x?355?x?97mm, fekete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0.4400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80?x?355?x?97mm,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80?x?355?x?97mm,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645?x?72?x?74mm,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645?x?72?x?74mm,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645?x?72?x?74mm,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645?x?72?x?74mm,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645?x?72?x?74mm,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645?x?72?x?74mm,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45?x?45?x?38mm,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45?x?45?x?38mm,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45?x?45?x?38mm,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115?x?45?x?38mm,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115?x?45?x?38mm,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115?x?45?x?38mm,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255?x?45?x?38mm,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255?x?45?x?38mm,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255?x?45?x?38mm,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45?x?45?x?31mm,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45?x?45?x?31mm,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45?x?45?x?31mm,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115?x?45?x?31mm,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115?x?45?x?31mm, fényes</x:v>
      </x:c>
      <x:c t="str">
        <x:v>SAPHO</x:v>
      </x:c>
      <x:c t="str">
        <x:v>8592207042362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115?x?45?x?31mm,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255?x?45?x?31mm, fekete</x:v>
      </x:c>
      <x:c t="str">
        <x:v>SAPHO</x:v>
      </x:c>
      <x:c t="str">
        <x:v>8592207042348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255?x?45?x?31mm,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255?x?45?x?31mm,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145?x?100?x?42mm,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145?x?100?x?42mm, fényes</x:v>
      </x:c>
      <x:c t="str">
        <x:v>SAPHO</x:v>
      </x:c>
      <x:c t="str">
        <x:v>8592207042300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145?x?100?x?42mm,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45?x?180?x?74mm,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45?x?180?x?74mm,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45?x?180?x?74mm,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145?x?100?x?42mm,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145?x?100?x?42mm,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145?x?100?x?42mm,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45?x?180?x?74mm,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45?x?180?x?74mm,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45?x?180?x?74mm,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80?x?355?x?97mm,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80?x?355?x?97mm, fényes</x:v>
      </x:c>
      <x:c t="str">
        <x:v>SAPHO</x:v>
      </x:c>
      <x:c t="str">
        <x:v>8592207042133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80?x?355?x?97mm,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8592207050749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/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/>
      </x:c>
      <x:c t="str">
        <x:v>db        </x:v>
      </x:c>
      <x:c t="str">
        <x:v>94038900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/>
      </x:c>
      <x:c t="str">
        <x:v>db        </x:v>
      </x:c>
      <x:c t="str">
        <x:v>84798997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0.5500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0.7900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45000.0000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60x46cm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70x46cm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85x46cm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98x46cm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/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120x46cm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230?x?300?x?430mm,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230?x?280?x?345mm,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 mm, 425W,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170x80x47cm zártszelvény lábszerkezettel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53x36cm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52,5x37cm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160x80x46cm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0.5680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0.5410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fehér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69120089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69120089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69120089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160x80x46cm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69120081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69120081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69120081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79070000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69120089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69120089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69120089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69120089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380.0000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/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3.9400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4.2280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2.6030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7.3030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6.1000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7.4980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8.0980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2300.0000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/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/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40000.0000</x:v>
      </x:c>
      <x:c t="str">
        <x:v/>
      </x:c>
    </x:row>
    <x:row>
      <x:c t="str">
        <x:v>2501-12</x:v>
      </x:c>
      <x:c t="str">
        <x:v>BEAUTY PURE üvegmosdó, ovális, 52x37,5x13,5cm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1.5600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/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73249000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160x95x45cm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73249000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160x95x45cm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/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/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/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/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/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/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8592207038105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4.0500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1.7000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2.5100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? 6mm, króm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matt fekete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2950.0000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matt fekete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matt fehér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matt fekete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2900.0000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45x28cm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128000.0000</x:v>
      </x:c>
      <x:c t="str">
        <x:v>újdonság: 2024.07</x:v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újdonság: 2024.07</x:v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84818019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84818019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36,5x34x50cm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136000.0000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36x42x51,5cm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136000.0000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188000.0000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10300.0000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9800.0000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1050.0000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2700.0000</x:v>
      </x:c>
      <x:c t="str">
        <x:v>újdonság: 2024.05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3950.0000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73249000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/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33611</x:v>
      </x:c>
      <x:c t="str">
        <x:v>POLYSAN ASTRA L aszimmetrikus kád, balos, 165x80cm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95000.0000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93000.0000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93000.0000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45x25cm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/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160x73cm,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160x73cm,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160x73cm,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188x80cm,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188x80cm,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188x80cm,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17100.0000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/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/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40x25cm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4045</x:v>
      </x:c>
      <x:c t="str">
        <x:v>AQUALINE ZORAN kerámiamosdó, 45x5x27,5cm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4077</x:v>
      </x:c>
      <x:c t="str">
        <x:v>SMALL LITOS kerámia 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 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/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28100.0000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29300.0000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37x33,5x55cm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37x33,5x55cm,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173000.0000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170x78cm,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170x78cm,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170x78cm,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19500.0000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/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/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84818019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84818019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2024.04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2024.04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/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>újdonság: 2024.04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344000.0000</x:v>
      </x:c>
      <x:c t="str">
        <x:v/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394000.0000</x:v>
      </x:c>
      <x:c t="str">
        <x:v>újdonság: 2024.04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>újdonság: 2024.04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>újdonság: 2024.04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484000.0000</x:v>
      </x:c>
      <x:c t="str">
        <x:v>újdonság: 2024.04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454000.0000</x:v>
      </x:c>
      <x:c t="str">
        <x:v/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549000.0000</x:v>
      </x:c>
      <x:c t="str">
        <x:v>újdonság: 2024.04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429000.0000</x:v>
      </x:c>
      <x:c t="str">
        <x:v/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509000.0000</x:v>
      </x:c>
      <x:c t="str">
        <x:v>újdonság: 2024.04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479000.0000</x:v>
      </x:c>
      <x:c t="str">
        <x:v/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579000.0000</x:v>
      </x:c>
      <x:c t="str">
        <x:v>újdonság: 2024.04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529000.0000</x:v>
      </x:c>
      <x:c t="str">
        <x:v/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>újdonság: 2024.04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739000.0000</x:v>
      </x:c>
      <x:c t="str">
        <x:v>újdonság: 2024.04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614000.0000</x:v>
      </x:c>
      <x:c t="str">
        <x:v/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734000.0000</x:v>
      </x:c>
      <x:c t="str">
        <x:v>újdonság: 2024.04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674000.0000</x:v>
      </x:c>
      <x:c t="str">
        <x:v/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824000.0000</x:v>
      </x:c>
      <x:c t="str">
        <x:v>újdonság: 2024.04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/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929000.0000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 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/>
      </x:c>
    </x:row>
    <x:row>
      <x:c t="str">
        <x:v>49412</x:v>
      </x:c>
      <x:c t="str">
        <x:v>AQUALINE kerámiamosdó, 42x15x34cm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40x14,5cm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/>
      </x:c>
      <x:c t="str">
        <x:v/>
      </x:c>
      <x:c t="n">
        <x:v>0.0000</x:v>
      </x:c>
      <x:c t="n">
        <x:v>57000.0000</x:v>
      </x:c>
      <x:c t="str">
        <x:v/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/>
      </x:c>
      <x:c t="str">
        <x:v/>
      </x:c>
      <x:c t="n">
        <x:v>0.0000</x:v>
      </x:c>
      <x:c t="n">
        <x:v>62000.0000</x:v>
      </x:c>
      <x:c t="str">
        <x:v/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/>
      </x:c>
      <x:c t="str">
        <x:v/>
      </x:c>
      <x:c t="n">
        <x:v>0.0000</x:v>
      </x:c>
      <x:c t="n">
        <x:v>52000.0000</x:v>
      </x:c>
      <x:c t="str">
        <x:v/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60x45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50081</x:v>
      </x:c>
      <x:c t="str">
        <x:v>LUCIOLA öntöttmárvány mosdó, 80x45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50093</x:v>
      </x:c>
      <x:c t="str">
        <x:v>LUCIOLA öntöttmárvány mosdó, balos, 90x45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90x45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/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99000.0000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120x50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50x12x26cm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55x12x36cm</x:v>
      </x:c>
      <x:c t="str">
        <x:v>SAPHO</x:v>
      </x:c>
      <x:c t="str">
        <x:v>8590913831652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150x50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/>
      </x:c>
    </x:row>
    <x:row>
      <x:c t="str">
        <x:v>50184</x:v>
      </x:c>
      <x:c t="str">
        <x:v>LUCIOLA öntöttmárvány duplamosdó, 180x50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52000.0000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54000.0000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/>
      </x:c>
      <x:c t="str">
        <x:v/>
      </x:c>
      <x:c t="n">
        <x:v>0.0000</x:v>
      </x:c>
      <x:c t="n">
        <x:v>39500.0000</x:v>
      </x:c>
      <x:c t="str">
        <x:v/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36000.0000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/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/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43000.0000</x:v>
      </x:c>
      <x:c t="str">
        <x:v/>
      </x:c>
    </x:row>
    <x:row>
      <x:c t="str">
        <x:v>511401</x:v>
      </x:c>
      <x:c t="str">
        <x:v>KERASAN TRIBECA NORIM fali WC, 35x35,5x54cm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35x35,5x54cm,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 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/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16900.0000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12900.0000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25000.0000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21100.0000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34000.0000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4700.0000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2300.0000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4000.0000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136000.0000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/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90x9x46cm 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/>
      </x:c>
    </x:row>
    <x:row>
      <x:c t="str">
        <x:v>55227</x:v>
      </x:c>
      <x:c t="str">
        <x:v>AQUALINE pultba süllyeszthető kerámiamosdó, 52x45cm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16200.0000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/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53000.0000</x:v>
      </x:c>
      <x:c t="str">
        <x:v/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1.5510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/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/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/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/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/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/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/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/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39249000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 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30200.0000</x:v>
      </x:c>
      <x:c t="str">
        <x:v/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61.5000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falba süllyesztett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falba süllyesztett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74,5x48,5cm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30500.0000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falba süllyesztett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/>
      </x:c>
      <x:c t="str">
        <x:v/>
      </x:c>
      <x:c t="n">
        <x:v>0.0000</x:v>
      </x:c>
      <x:c t="n">
        <x:v>1450.0000</x:v>
      </x:c>
      <x:c t="str">
        <x:v/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falba süllyesztett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429000.0000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8003341152805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8003341152843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8003341152850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8003341173893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8003341152898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8003341152911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170x70x54cm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170x85/70x47cm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/>
      </x:c>
      <x:c t="str">
        <x:v>db        </x:v>
      </x:c>
      <x:c t="str">
        <x:v/>
      </x:c>
      <x:c t="n">
        <x:v>10.0100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11.0100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/>
      </x:c>
      <x:c t="str">
        <x:v>db        </x:v>
      </x:c>
      <x:c t="str">
        <x:v/>
      </x:c>
      <x:c t="n">
        <x:v>12.0100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/>
      </x:c>
      <x:c t="str">
        <x:v>db        </x:v>
      </x:c>
      <x:c t="str">
        <x:v/>
      </x:c>
      <x:c t="n">
        <x:v>1.0100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2.0100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/>
      </x:c>
      <x:c t="str">
        <x:v>db        </x:v>
      </x:c>
      <x:c t="str">
        <x:v/>
      </x:c>
      <x:c t="n">
        <x:v>3.0100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/>
      </x:c>
      <x:c t="str">
        <x:v>db        </x:v>
      </x:c>
      <x:c t="str">
        <x:v/>
      </x:c>
      <x:c t="n">
        <x:v>4.0100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5.0100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/>
      </x:c>
      <x:c t="str">
        <x:v>db        </x:v>
      </x:c>
      <x:c t="str">
        <x:v/>
      </x:c>
      <x:c t="n">
        <x:v>6.0100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/>
      </x:c>
      <x:c t="str">
        <x:v>db        </x:v>
      </x:c>
      <x:c t="str">
        <x:v/>
      </x:c>
      <x:c t="n">
        <x:v>7.0100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8.0100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/>
      </x:c>
      <x:c t="str">
        <x:v>db        </x:v>
      </x:c>
      <x:c t="str">
        <x:v/>
      </x:c>
      <x:c t="n">
        <x:v>9.0100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50x26,5x12cm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170x85/70x47cm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16200.0000</x:v>
      </x:c>
      <x:c t="str">
        <x:v/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/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57050030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57050030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/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12400.0000</x:v>
      </x:c>
      <x:c t="str">
        <x:v/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/>
      </x:c>
      <x:c t="str">
        <x:v/>
      </x:c>
      <x:c t="n">
        <x:v>0.0000</x:v>
      </x:c>
      <x:c t="n">
        <x:v>139000.0000</x:v>
      </x:c>
      <x:c t="str">
        <x:v/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/>
      </x:c>
      <x:c t="str">
        <x:v/>
      </x:c>
      <x:c t="n">
        <x:v>0.0000</x:v>
      </x:c>
      <x:c t="n">
        <x:v>139000.0000</x:v>
      </x:c>
      <x:c t="str">
        <x:v/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/>
      </x:c>
      <x:c t="str">
        <x:v/>
      </x:c>
      <x:c t="n">
        <x:v>0.0000</x:v>
      </x:c>
      <x:c t="n">
        <x:v>139000.0000</x:v>
      </x:c>
      <x:c t="str">
        <x:v/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/>
      </x:c>
      <x:c t="str">
        <x:v/>
      </x:c>
      <x:c t="n">
        <x:v>0.0000</x:v>
      </x:c>
      <x:c t="n">
        <x:v>139000.0000</x:v>
      </x:c>
      <x:c t="str">
        <x:v/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/>
      </x:c>
      <x:c t="str">
        <x:v/>
      </x:c>
      <x:c t="n">
        <x:v>0.0000</x:v>
      </x:c>
      <x:c t="n">
        <x:v>179000.0000</x:v>
      </x:c>
      <x:c t="str">
        <x:v/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/>
      </x:c>
      <x:c t="str">
        <x:v/>
      </x:c>
      <x:c t="n">
        <x:v>0.0000</x:v>
      </x:c>
      <x:c t="n">
        <x:v>179000.0000</x:v>
      </x:c>
      <x:c t="str">
        <x:v/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/>
      </x:c>
      <x:c t="str">
        <x:v/>
      </x:c>
      <x:c t="n">
        <x:v>0.0000</x:v>
      </x:c>
      <x:c t="n">
        <x:v>179000.0000</x:v>
      </x:c>
      <x:c t="str">
        <x:v/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/>
      </x:c>
      <x:c t="str">
        <x:v/>
      </x:c>
      <x:c t="n">
        <x:v>0.0000</x:v>
      </x:c>
      <x:c t="n">
        <x:v>179000.0000</x:v>
      </x:c>
      <x:c t="str">
        <x:v/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/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/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/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/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kifutott: 2025.01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2025.01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/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kifutott: 2025.01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154000.0000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/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/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/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160x70x42cm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170x70x42cm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170x75x42cm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180x80x42cm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209000.0000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1149000.0000</x:v>
      </x:c>
      <x:c t="str">
        <x:v/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1049000.0000</x:v>
      </x:c>
      <x:c t="str">
        <x:v/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1149000.0000</x:v>
      </x:c>
      <x:c t="str">
        <x:v/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1049000.0000</x:v>
      </x:c>
      <x:c t="str">
        <x:v/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1149000.0000</x:v>
      </x:c>
      <x:c t="str">
        <x:v/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1049000.0000</x:v>
      </x:c>
      <x:c t="str">
        <x:v/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1149000.0000</x:v>
      </x:c>
      <x:c t="str">
        <x:v/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1049000.0000</x:v>
      </x:c>
      <x:c t="str">
        <x:v/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1149000.0000</x:v>
      </x:c>
      <x:c t="str">
        <x:v/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1094000.0000</x:v>
      </x:c>
      <x:c t="str">
        <x:v/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999000.0000</x:v>
      </x:c>
      <x:c t="str">
        <x:v/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1094000.0000</x:v>
      </x:c>
      <x:c t="str">
        <x:v/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999000.0000</x:v>
      </x:c>
      <x:c t="str">
        <x:v/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1094000.0000</x:v>
      </x:c>
      <x:c t="str">
        <x:v/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999000.0000</x:v>
      </x:c>
      <x:c t="str">
        <x:v/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1094000.0000</x:v>
      </x:c>
      <x:c t="str">
        <x:v/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999000.0000</x:v>
      </x:c>
      <x:c t="str">
        <x:v/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/>
      </x:c>
      <x:c t="str">
        <x:v/>
      </x:c>
      <x:c t="n">
        <x:v>0.0000</x:v>
      </x:c>
      <x:c t="n">
        <x:v>1094000.0000</x:v>
      </x:c>
      <x:c t="str">
        <x:v/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87000.0000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96000.0000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98000.0000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106000.0000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33000.0000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91000.0000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102000.0000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29500.0000</x:v>
      </x:c>
      <x:c t="str">
        <x:v>újdonság: 2024.09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35x58,5cm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18.8000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929000.0000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/>
      </x:c>
      <x:c t="str">
        <x:v/>
      </x:c>
      <x:c t="n">
        <x:v>0.0000</x:v>
      </x:c>
      <x:c t="n">
        <x:v>1199000.0000</x:v>
      </x:c>
      <x:c t="str">
        <x:v/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/>
      </x:c>
      <x:c t="str">
        <x:v/>
      </x:c>
      <x:c t="n">
        <x:v>0.0000</x:v>
      </x:c>
      <x:c t="n">
        <x:v>1099000.0000</x:v>
      </x:c>
      <x:c t="str">
        <x:v/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/>
      </x:c>
      <x:c t="str">
        <x:v/>
      </x:c>
      <x:c t="n">
        <x:v>0.0000</x:v>
      </x:c>
      <x:c t="n">
        <x:v>1199000.0000</x:v>
      </x:c>
      <x:c t="str">
        <x:v/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/>
      </x:c>
      <x:c t="str">
        <x:v/>
      </x:c>
      <x:c t="n">
        <x:v>0.0000</x:v>
      </x:c>
      <x:c t="n">
        <x:v>1099000.0000</x:v>
      </x:c>
      <x:c t="str">
        <x:v/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/>
      </x:c>
      <x:c t="str">
        <x:v/>
      </x:c>
      <x:c t="n">
        <x:v>0.0000</x:v>
      </x:c>
      <x:c t="n">
        <x:v>1199000.0000</x:v>
      </x:c>
      <x:c t="str">
        <x:v/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/>
      </x:c>
      <x:c t="str">
        <x:v/>
      </x:c>
      <x:c t="n">
        <x:v>0.0000</x:v>
      </x:c>
      <x:c t="n">
        <x:v>1199000.0000</x:v>
      </x:c>
      <x:c t="str">
        <x:v/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/>
      </x:c>
      <x:c t="str">
        <x:v/>
      </x:c>
      <x:c t="n">
        <x:v>0.0000</x:v>
      </x:c>
      <x:c t="n">
        <x:v>1099000.0000</x:v>
      </x:c>
      <x:c t="str">
        <x:v/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/>
      </x:c>
      <x:c t="str">
        <x:v/>
      </x:c>
      <x:c t="n">
        <x:v>0.0000</x:v>
      </x:c>
      <x:c t="n">
        <x:v>1199000.0000</x:v>
      </x:c>
      <x:c t="str">
        <x:v/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1600.0000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/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1314000.0000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1695000.0000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1489000.0000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2041000.0000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1749000.0000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170x80x55cm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150x75x55cm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228000.0000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/>
      </x:c>
      <x:c t="str">
        <x:v/>
      </x:c>
      <x:c t="n">
        <x:v>0.0000</x:v>
      </x:c>
      <x:c t="n">
        <x:v>275000.0000</x:v>
      </x:c>
      <x:c t="str">
        <x:v/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/>
      </x:c>
      <x:c t="str">
        <x:v/>
      </x:c>
      <x:c t="n">
        <x:v>0.0000</x:v>
      </x:c>
      <x:c t="n">
        <x:v>275000.0000</x:v>
      </x:c>
      <x:c t="str">
        <x:v/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/>
      </x:c>
      <x:c t="str">
        <x:v/>
      </x:c>
      <x:c t="n">
        <x:v>0.0000</x:v>
      </x:c>
      <x:c t="n">
        <x:v>275000.0000</x:v>
      </x:c>
      <x:c t="str">
        <x:v/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/>
      </x:c>
      <x:c t="str">
        <x:v/>
      </x:c>
      <x:c t="n">
        <x:v>0.0000</x:v>
      </x:c>
      <x:c t="n">
        <x:v>275000.0000</x:v>
      </x:c>
      <x:c t="str">
        <x:v/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181000.0000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/>
      </x:c>
      <x:c t="str">
        <x:v/>
      </x:c>
      <x:c t="n">
        <x:v>0.0000</x:v>
      </x:c>
      <x:c t="n">
        <x:v>215000.0000</x:v>
      </x:c>
      <x:c t="str">
        <x:v/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/>
      </x:c>
      <x:c t="str">
        <x:v/>
      </x:c>
      <x:c t="n">
        <x:v>0.0000</x:v>
      </x:c>
      <x:c t="n">
        <x:v>215000.0000</x:v>
      </x:c>
      <x:c t="str">
        <x:v/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/>
      </x:c>
      <x:c t="str">
        <x:v/>
      </x:c>
      <x:c t="n">
        <x:v>0.0000</x:v>
      </x:c>
      <x:c t="n">
        <x:v>215000.0000</x:v>
      </x:c>
      <x:c t="str">
        <x:v/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/>
      </x:c>
      <x:c t="str">
        <x:v/>
      </x:c>
      <x:c t="n">
        <x:v>0.0000</x:v>
      </x:c>
      <x:c t="n">
        <x:v>215000.0000</x:v>
      </x:c>
      <x:c t="str">
        <x:v/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/>
      </x:c>
      <x:c t="str">
        <x:v/>
      </x:c>
      <x:c t="n">
        <x:v>0.0000</x:v>
      </x:c>
      <x:c t="n">
        <x:v>252000.0000</x:v>
      </x:c>
      <x:c t="str">
        <x:v/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/>
      </x:c>
      <x:c t="str">
        <x:v/>
      </x:c>
      <x:c t="n">
        <x:v>0.0000</x:v>
      </x:c>
      <x:c t="n">
        <x:v>252000.0000</x:v>
      </x:c>
      <x:c t="str">
        <x:v/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/>
      </x:c>
      <x:c t="str">
        <x:v/>
      </x:c>
      <x:c t="n">
        <x:v>0.0000</x:v>
      </x:c>
      <x:c t="n">
        <x:v>252000.0000</x:v>
      </x:c>
      <x:c t="str">
        <x:v/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/>
      </x:c>
      <x:c t="str">
        <x:v/>
      </x:c>
      <x:c t="n">
        <x:v>0.0000</x:v>
      </x:c>
      <x:c t="n">
        <x:v>252000.0000</x:v>
      </x:c>
      <x:c t="str">
        <x:v/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/>
      </x:c>
      <x:c t="str">
        <x:v/>
      </x:c>
      <x:c t="n">
        <x:v>0.0000</x:v>
      </x:c>
      <x:c t="n">
        <x:v>244000.0000</x:v>
      </x:c>
      <x:c t="str">
        <x:v/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/>
      </x:c>
      <x:c t="str">
        <x:v/>
      </x:c>
      <x:c t="n">
        <x:v>0.0000</x:v>
      </x:c>
      <x:c t="n">
        <x:v>244000.0000</x:v>
      </x:c>
      <x:c t="str">
        <x:v/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/>
      </x:c>
      <x:c t="str">
        <x:v/>
      </x:c>
      <x:c t="n">
        <x:v>0.0000</x:v>
      </x:c>
      <x:c t="n">
        <x:v>244000.0000</x:v>
      </x:c>
      <x:c t="str">
        <x:v/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/>
      </x:c>
      <x:c t="str">
        <x:v/>
      </x:c>
      <x:c t="n">
        <x:v>0.0000</x:v>
      </x:c>
      <x:c t="n">
        <x:v>244000.0000</x:v>
      </x:c>
      <x:c t="str">
        <x:v/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/>
      </x:c>
      <x:c t="str">
        <x:v/>
      </x:c>
      <x:c t="n">
        <x:v>0.0000</x:v>
      </x:c>
      <x:c t="n">
        <x:v>244000.0000</x:v>
      </x:c>
      <x:c t="str">
        <x:v/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/>
      </x:c>
      <x:c t="str">
        <x:v/>
      </x:c>
      <x:c t="n">
        <x:v>0.0000</x:v>
      </x:c>
      <x:c t="n">
        <x:v>199000.0000</x:v>
      </x:c>
      <x:c t="str">
        <x:v/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/>
      </x:c>
      <x:c t="str">
        <x:v/>
      </x:c>
      <x:c t="n">
        <x:v>0.0000</x:v>
      </x:c>
      <x:c t="n">
        <x:v>199000.0000</x:v>
      </x:c>
      <x:c t="str">
        <x:v/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/>
      </x:c>
      <x:c t="str">
        <x:v/>
      </x:c>
      <x:c t="n">
        <x:v>0.0000</x:v>
      </x:c>
      <x:c t="n">
        <x:v>199000.0000</x:v>
      </x:c>
      <x:c t="str">
        <x:v/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/>
      </x:c>
      <x:c t="str">
        <x:v/>
      </x:c>
      <x:c t="n">
        <x:v>0.0000</x:v>
      </x:c>
      <x:c t="n">
        <x:v>199000.0000</x:v>
      </x:c>
      <x:c t="str">
        <x:v/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/>
      </x:c>
      <x:c t="str">
        <x:v/>
      </x:c>
      <x:c t="n">
        <x:v>0.0000</x:v>
      </x:c>
      <x:c t="n">
        <x:v>199000.0000</x:v>
      </x:c>
      <x:c t="str">
        <x:v/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57050030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 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136000.0000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188x80x71cm,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188x80x71cm,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188x80x71cm,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169x75x72cm,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169x75x72cm,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169x75x72cm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158x73x72cm,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158x73x72cm,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158x73x72cm,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170x80x58cm,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150x75x58cm,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170x85x55cm,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/>
      </x:c>
      <x:c t="str">
        <x:v/>
      </x:c>
      <x:c t="n">
        <x:v>0.0000</x:v>
      </x:c>
      <x:c t="n">
        <x:v>1190000.0000</x:v>
      </x:c>
      <x:c t="str">
        <x:v/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/>
      </x:c>
      <x:c t="str">
        <x:v/>
      </x:c>
      <x:c t="n">
        <x:v>0.0000</x:v>
      </x:c>
      <x:c t="n">
        <x:v>1090000.0000</x:v>
      </x:c>
      <x:c t="str">
        <x:v/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/>
      </x:c>
      <x:c t="str">
        <x:v/>
      </x:c>
      <x:c t="n">
        <x:v>0.0000</x:v>
      </x:c>
      <x:c t="n">
        <x:v>1190000.0000</x:v>
      </x:c>
      <x:c t="str">
        <x:v/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/>
      </x:c>
      <x:c t="str">
        <x:v/>
      </x:c>
      <x:c t="n">
        <x:v>0.0000</x:v>
      </x:c>
      <x:c t="n">
        <x:v>1090000.0000</x:v>
      </x:c>
      <x:c t="str">
        <x:v/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/>
      </x:c>
      <x:c t="str">
        <x:v/>
      </x:c>
      <x:c t="n">
        <x:v>0.0000</x:v>
      </x:c>
      <x:c t="n">
        <x:v>1190000.0000</x:v>
      </x:c>
      <x:c t="str">
        <x:v/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/>
      </x:c>
      <x:c t="str">
        <x:v/>
      </x:c>
      <x:c t="n">
        <x:v>0.0000</x:v>
      </x:c>
      <x:c t="n">
        <x:v>1090000.0000</x:v>
      </x:c>
      <x:c t="str">
        <x:v/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/>
      </x:c>
      <x:c t="str">
        <x:v/>
      </x:c>
      <x:c t="n">
        <x:v>0.0000</x:v>
      </x:c>
      <x:c t="n">
        <x:v>1190000.0000</x:v>
      </x:c>
      <x:c t="str">
        <x:v/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/>
      </x:c>
      <x:c t="str">
        <x:v/>
      </x:c>
      <x:c t="n">
        <x:v>0.0000</x:v>
      </x:c>
      <x:c t="n">
        <x:v>1090000.0000</x:v>
      </x:c>
      <x:c t="str">
        <x:v/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/>
      </x:c>
      <x:c t="str">
        <x:v/>
      </x:c>
      <x:c t="n">
        <x:v>0.0000</x:v>
      </x:c>
      <x:c t="n">
        <x:v>1190000.0000</x:v>
      </x:c>
      <x:c t="str">
        <x:v/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57050030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/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1300.0000</x:v>
      </x:c>
      <x:c t="str">
        <x:v/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35500.0000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41000.0000</x:v>
      </x:c>
      <x:c t="str">
        <x:v/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19500.0000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170x100x45cm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COMMUNITY fali WC, Swirlflush, 70x37cm,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COMMUNITY fali WC, Swirlflush, 36x70cm, dual 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 merevítő fal / üveg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329000.0000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170x100x45cm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12.4100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/>
      </x:c>
      <x:c t="str">
        <x:v/>
      </x:c>
      <x:c t="n">
        <x:v>0.0000</x:v>
      </x:c>
      <x:c t="n">
        <x:v>220000.0000</x:v>
      </x:c>
      <x:c t="str">
        <x:v/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/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/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/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8595222603600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4250.0000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160x70x49,5cm,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160x70x49,5cm,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26000.0000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kifutott: 2024.09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kifutott: 2024.09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190x950x46cm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30500.0000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14600.0000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50x36cm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ExtraGlaze, fehér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8626111</x:v>
      </x:c>
      <x:c t="str">
        <x:v>GSI NORM kerámiamosdó, 120x50cm, ExtraGlaze, fehér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8626211</x:v>
      </x:c>
      <x:c t="str">
        <x:v>GSI NORM kerámiamosdó, 120x50cm, 2 furattal, ExtraGlaze, fehér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ExtraGlaze, fehér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ExtraGlaze, fehér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8634011</x:v>
      </x:c>
      <x:c t="str">
        <x:v>GSI NORM kerámiamosdó, 80x50cm, furat nélkül, ExtraGlaze, fehér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ExtraGlaze, fehér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ExtraGlaze, fehér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86000.0000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ExtraGlaze, fehér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ExtraGlaze, fehér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79000.0000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ExtraGlaze, fehér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142000.0000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8644011</x:v>
      </x:c>
      <x:c t="str">
        <x:v>GSI NORM kerámiamosdó, 80x50cm, furat nélkül, ExtraGlaze, fehér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ExtraGlaze, fehér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ExtraGlaze, fehér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59000.0000</x:v>
      </x:c>
      <x:c t="str">
        <x:v>újdonság: 2024.05</x:v>
      </x:c>
    </x:row>
    <x:row>
      <x:c t="str">
        <x:v>8685011</x:v>
      </x:c>
      <x:c t="str">
        <x:v>GSI NORM kerámiamosdó, 42x34cm, furat nélkül, ExtraGlaze, fehér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62000.0000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119000.0000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8788011</x:v>
      </x:c>
      <x:c t="str">
        <x:v>GSI CLASSIC 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duál 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880211</x:v>
      </x:c>
      <x:c t="str">
        <x:v>GSI PURA fali WC, Swirlflush, 46x36cm,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880226</x:v>
      </x:c>
      <x:c t="str">
        <x:v>GSI PURA fali WC, Swirlflush, 35x46cm, duál 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880304</x:v>
      </x:c>
      <x:c t="str">
        <x:v>GSI PURA álló WC, Swirlflush, 36x55cm, alsó/hátsó kifolyású, duál 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álló WC, Swirlflush, 36x55cm, alsó/hátsó kifolyású, duál 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álló WC, Swirlflush, 36x55cm, alsó/hátsó kifolyású, duál 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álló WC, Swirlflush, 36x55cm, alsó/hátsó kifolyású, duál 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álló WC, Swirlflush, 36x55cm, alsó/hátsó kifolyású,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>újdonság: 2024.05</x:v>
      </x:c>
    </x:row>
    <x:row>
      <x:c t="str">
        <x:v>880315</x:v>
      </x:c>
      <x:c t="str">
        <x:v>GSI PURA álló WC, Swirlflush, 36x55cm, alsó/hátsó kifolyású, duál 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>kifutott: 2024.09</x:v>
      </x:c>
    </x:row>
    <x:row>
      <x:c t="str">
        <x:v>880317</x:v>
      </x:c>
      <x:c t="str">
        <x:v>GSI PURA álló WC, Swirlflush, 36x55cm, alsó/hátsó kifolyású, duál 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álló WC, Swirlflush, 36x55cm, alsó/hátsó kifolyású, duál 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36x55cm, alsó/hátsó kifolyású, duál 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36x50cm, alsó/hátsó kifolyású,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880709</x:v>
      </x:c>
      <x:c t="str">
        <x:v>GSI PURA ECO fali WC, Swirlflush, 36x55cm, duál 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55x36cm,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duál 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55x36 cm 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36x55cm,dual 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55x36 cm matt krétafehér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55x36cm, 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55x36cm, fehér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fali WC, SWIRLFLUSH, 55x36 cm 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55x36 cm matt hamuszürke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55x36cm, 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881604</x:v>
      </x:c>
      <x:c t="str">
        <x:v>GSI PURA fali WC, Swirlflush, 36x50cm, duál 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 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duál 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duál 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121000.0000</x:v>
      </x:c>
      <x:c t="n">
        <x:v>160000.0000</x:v>
      </x:c>
      <x:c t="str">
        <x:v/>
      </x:c>
    </x:row>
    <x:row>
      <x:c t="str">
        <x:v>881615</x:v>
      </x:c>
      <x:c t="str">
        <x:v>GSI PURA fali WC, Swirlflush, 36x50cm, duál 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duál 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duál 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duál 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36x50cm, alsó/hátsó kifolyású,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884204</x:v>
      </x:c>
      <x:c t="str">
        <x:v>GSI PURA Mosdó, pultra helyezhető,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Mosdó, pultra helyezhető,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Mosdó, pultra helyezhető,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Mosdó, pultra helyezhető,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Mosdó, pultra helyezhető,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222000.0000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885104</x:v>
      </x:c>
      <x:c t="str">
        <x:v>GSI PURA Mosdó, pultra helyezhető, O42x16cm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Mosdó, pultra helyezhető, O42x16cm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Mosdó, pultra helyezhető, O42x16cm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Mosdó, pultra helyezhető, O42x16cm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Mosdó, pultra helyezhető, O42x16cm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Mosdó, pultra helyezhető,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886008</x:v>
      </x:c>
      <x:c t="str">
        <x:v>GSI PURA kerámiamosdó, pultra helyezhető, 50x35cm,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8884009</x:v>
      </x:c>
      <x:c t="str">
        <x:v>GSI PURA SLIM kerámiamosdó, 62x46cm,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8884109</x:v>
      </x:c>
      <x:c t="str">
        <x:v>GSI PURA SLIM kerámiamosdó, 62x46cm,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8884126</x:v>
      </x:c>
      <x:c t="str">
        <x:v>GSI PURA SLIM kerámiamosdó, 62x46cm,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8885009</x:v>
      </x:c>
      <x:c t="str">
        <x:v>GSI PURA SLIM kerámiamosdó, 82x46cm,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8885109</x:v>
      </x:c>
      <x:c t="str">
        <x:v>GSI PURA SLIM kerámiamosdó, 82x46cm,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8885126</x:v>
      </x:c>
      <x:c t="str">
        <x:v>GSI PURA SLIM kerámiamosdó, 82x46cm,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8886009</x:v>
      </x:c>
      <x:c t="str">
        <x:v>GSI PURA SLIM kerámiamosdó, 102x46cm,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8886026</x:v>
      </x:c>
      <x:c t="str">
        <x:v>GSI PURA SLIM kerámiamosdó, 102x46cm,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8886109</x:v>
      </x:c>
      <x:c t="str">
        <x:v>GSI PURA SLIM kerámiamosdó, 102x46cm,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8886126</x:v>
      </x:c>
      <x:c t="str">
        <x:v>GSI PURA SLIM kerámiamosdó, 102x46cm,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8887009</x:v>
      </x:c>
      <x:c t="str">
        <x:v>GSI PURA SLIM kerámiamosdó, 122x46cm,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8887026</x:v>
      </x:c>
      <x:c t="str">
        <x:v>GSI PURA SLIM kerámiamosdó, 122x46cm,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8887109</x:v>
      </x:c>
      <x:c t="str">
        <x:v>GSI PURA SLIM kerámiamosdó, 122x46cm,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8887126</x:v>
      </x:c>
      <x:c t="str">
        <x:v>GSI PURA SLIM kerámiamosdó, 122x46cm,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8887209</x:v>
      </x:c>
      <x:c t="str">
        <x:v>GSI PURA SLIM kerámiamosdó, 122x46cm,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8887226</x:v>
      </x:c>
      <x:c t="str">
        <x:v>GSI PURA SLIM kerámiamosdó, 122x46cm,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8888009</x:v>
      </x:c>
      <x:c t="str">
        <x:v>GSI PURA SLIM dupla kerámiamosdó, 122x46cm,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8888109</x:v>
      </x:c>
      <x:c t="str">
        <x:v>GSI PURA SLIM dupla kerámiamosdó, 122x46cm,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8888126</x:v>
      </x:c>
      <x:c t="str">
        <x:v>GSI PURA SLIM dupla kerámiamosdó, 122x46cm,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8889009</x:v>
      </x:c>
      <x:c t="str">
        <x:v>GSI PURA SLIM dupla kerámiamosdó, 142x46cm,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8889026</x:v>
      </x:c>
      <x:c t="str">
        <x:v>GSI PURA SLIM dupla kerámiamosdó, 142x46cm,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8889109</x:v>
      </x:c>
      <x:c t="str">
        <x:v>GSI PURA SLIM dupla kerámiamosdó, 142x46cm,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8889126</x:v>
      </x:c>
      <x:c t="str">
        <x:v>GSI PURA SLIM dupla kerámiamosdó, 142x46cm,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36000.0000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160x70x49,5cm,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160x70x49,5cm,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979000.0000</x:v>
      </x:c>
      <x:c t="str">
        <x:v/>
      </x:c>
    </x:row>
    <x:row>
      <x:c t="str">
        <x:v>90191L.32</x:v>
      </x:c>
      <x:c t="str">
        <x:v>POLYSAN SUSSI L szabadonálló kád, 160x70x49,5cm,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899000.0000</x:v>
      </x:c>
      <x:c t="str">
        <x:v/>
      </x:c>
    </x:row>
    <x:row>
      <x:c t="str">
        <x:v>90191L.51</x:v>
      </x:c>
      <x:c t="str">
        <x:v>POLYSAN SUSSI L szabadonálló kád, 160x70x49,5cm,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979000.0000</x:v>
      </x:c>
      <x:c t="str">
        <x:v/>
      </x:c>
    </x:row>
    <x:row>
      <x:c t="str">
        <x:v>90191L.52</x:v>
      </x:c>
      <x:c t="str">
        <x:v>POLYSAN SUSSI L szabadonálló kád, 160x70x49,5cm,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899000.0000</x:v>
      </x:c>
      <x:c t="str">
        <x:v/>
      </x:c>
    </x:row>
    <x:row>
      <x:c t="str">
        <x:v>90191L.71</x:v>
      </x:c>
      <x:c t="str">
        <x:v>POLYSAN SUSSI L szabadonálló kád, 160x70x49,5cm,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979000.0000</x:v>
      </x:c>
      <x:c t="str">
        <x:v/>
      </x:c>
    </x:row>
    <x:row>
      <x:c t="str">
        <x:v>90191L.72</x:v>
      </x:c>
      <x:c t="str">
        <x:v>POLYSAN SUSSI L szabadonálló kád, 160x70x49,5cm,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899000.0000</x:v>
      </x:c>
      <x:c t="str">
        <x:v/>
      </x:c>
    </x:row>
    <x:row>
      <x:c t="str">
        <x:v>90191L.81</x:v>
      </x:c>
      <x:c t="str">
        <x:v>POLYSAN SUSSI L szabadonálló kád, 160x70x49,5cm,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979000.0000</x:v>
      </x:c>
      <x:c t="str">
        <x:v/>
      </x:c>
    </x:row>
    <x:row>
      <x:c t="str">
        <x:v>90191L.82</x:v>
      </x:c>
      <x:c t="str">
        <x:v>POLYSAN SUSSI L szabadonálló kád, 160x70x49,5cm,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899000.0000</x:v>
      </x:c>
      <x:c t="str">
        <x:v/>
      </x:c>
    </x:row>
    <x:row>
      <x:c t="str">
        <x:v>90191LMAT</x:v>
      </x:c>
      <x:c t="str">
        <x:v>POLYSAN SUSSI L szabadonálló kád, 160x70x49,5cm,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979000.0000</x:v>
      </x:c>
      <x:c t="str">
        <x:v/>
      </x:c>
    </x:row>
    <x:row>
      <x:c t="str">
        <x:v>90191R</x:v>
      </x:c>
      <x:c t="str">
        <x:v>POLYSAN SUSSI R szabadonálló kád, 160x70x49,5cm,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160x70x49,5cm,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979000.0000</x:v>
      </x:c>
      <x:c t="str">
        <x:v/>
      </x:c>
    </x:row>
    <x:row>
      <x:c t="str">
        <x:v>90191R.32</x:v>
      </x:c>
      <x:c t="str">
        <x:v>POLYSAN SUSSI R szabadonálló kád, 160x70x49,5cm,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899000.0000</x:v>
      </x:c>
      <x:c t="str">
        <x:v/>
      </x:c>
    </x:row>
    <x:row>
      <x:c t="str">
        <x:v>90191R.51</x:v>
      </x:c>
      <x:c t="str">
        <x:v>POLYSAN SUSSI R szabadonálló kád, 160x70x49,5cm,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979000.0000</x:v>
      </x:c>
      <x:c t="str">
        <x:v/>
      </x:c>
    </x:row>
    <x:row>
      <x:c t="str">
        <x:v>90191R.52</x:v>
      </x:c>
      <x:c t="str">
        <x:v>POLYSAN SUSSI R szabadonálló kád, 160x70x49,5cm,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899000.0000</x:v>
      </x:c>
      <x:c t="str">
        <x:v/>
      </x:c>
    </x:row>
    <x:row>
      <x:c t="str">
        <x:v>90191R.71</x:v>
      </x:c>
      <x:c t="str">
        <x:v>POLYSAN SUSSI R szabadonálló kád, 160x70x49,5cm,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979000.0000</x:v>
      </x:c>
      <x:c t="str">
        <x:v/>
      </x:c>
    </x:row>
    <x:row>
      <x:c t="str">
        <x:v>90191R.72</x:v>
      </x:c>
      <x:c t="str">
        <x:v>POLYSAN SUSSI R szabadonálló kád, 160x70x49,5cm,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899000.0000</x:v>
      </x:c>
      <x:c t="str">
        <x:v/>
      </x:c>
    </x:row>
    <x:row>
      <x:c t="str">
        <x:v>90191R.81</x:v>
      </x:c>
      <x:c t="str">
        <x:v>POLYSAN SUSSI R szabadonálló kád, 160x70x49,5cm,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979000.0000</x:v>
      </x:c>
      <x:c t="str">
        <x:v/>
      </x:c>
    </x:row>
    <x:row>
      <x:c t="str">
        <x:v>90191R.82</x:v>
      </x:c>
      <x:c t="str">
        <x:v>POLYSAN SUSSI R szabadonálló kád, 160x70x49,5cm,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899000.0000</x:v>
      </x:c>
      <x:c t="str">
        <x:v/>
      </x:c>
    </x:row>
    <x:row>
      <x:c t="str">
        <x:v>90191RMAT</x:v>
      </x:c>
      <x:c t="str">
        <x:v>POLYSAN SUSSI R szabadonálló kád, 160x70x49,5cm,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/>
      </x:c>
      <x:c t="str">
        <x:v/>
      </x:c>
      <x:c t="n">
        <x:v>0.0000</x:v>
      </x:c>
      <x:c t="n">
        <x:v>979000.0000</x:v>
      </x:c>
      <x:c t="str">
        <x:v/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Mosdó, pultra helyezhető,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Mosdó, pultra helyezhető,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Mosdó, pultra helyezhető,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Mosdó, pultra helyezhető,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Mosdó, pultra helyezhető,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Mosdó, pultra helyezhető,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Mosdó, pultra helyezhető,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Mosdó, pultra helyezhető,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Mosdó, pultra helyezhető,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Mosdó, pultra helyezhető,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Mosdó, pultra helyezhető,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Mosdó, pultra helyezhető,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28000.0000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6900.0000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ExtraGlaze, 35x52cm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152x152x47cm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>kifutott: 2025.01</x:v>
      </x:c>
    </x:row>
    <x:row>
      <x:c t="str">
        <x:v>911511</x:v>
      </x:c>
      <x:c t="str">
        <x:v>GSI CITY PRO fali WC, Swirlflush, ExtraGlaze, 35x52cm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124000.0000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911611</x:v>
      </x:c>
      <x:c t="str">
        <x:v>GSI CITY PRO fali WC, Swirlflush,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489000.0000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/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 850-1050 mm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1091000.0000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/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172000.0000</x:v>
      </x:c>
      <x:c t="str">
        <x:v/>
      </x:c>
    </x:row>
    <x:row>
      <x:c t="str">
        <x:v>92530</x:v>
      </x:c>
      <x:c t="str">
        <x:v>POLYSAN LEYLA Rockstone szabadonálló kád, 170x78cm,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799000.0000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194000.0000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244000.0000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254000.0000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150x70x50cm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150x70x50cm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150x70x50cm,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150x70x50cm,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949000.0000</x:v>
      </x:c>
      <x:c t="str">
        <x:v/>
      </x:c>
    </x:row>
    <x:row>
      <x:c t="str">
        <x:v>93867</x:v>
      </x:c>
      <x:c t="str">
        <x:v>POLYSAN LUTON szabadonálló kád, 159x70x80cm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665000.0000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161x65x65cm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941611</x:v>
      </x:c>
      <x:c t="str">
        <x:v>GSI KUBE X SWIRLFLUSH fali WC, ExtraGlaze, 50x36cm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479000.0000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479000.0000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519000.0000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519000.0000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92000.0000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93000.0000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92000.0000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444000.0000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484000.0000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109000.0000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/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174000.0000</x:v>
      </x:c>
      <x:c t="str">
        <x:v/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174000.0000</x:v>
      </x:c>
      <x:c t="str">
        <x:v/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94817</x:v>
      </x:c>
      <x:c t="str">
        <x:v>POLYSAN BRIXTON szabadonálló kád, 174x83x66cm,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174x83x66cm,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174x83x66cm,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50x35cm,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174x83x66cm,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94857</x:v>
      </x:c>
      <x:c t="str">
        <x:v>POLYSAN BRIXTON szabadonálló kád, 174x83x66cm,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149000.0000</x:v>
      </x:c>
      <x:c t="str">
        <x:v/>
      </x:c>
    </x:row>
    <x:row>
      <x:c t="str">
        <x:v>94867</x:v>
      </x:c>
      <x:c t="str">
        <x:v>POLYSAN BRIXTON szabadonálló kád, 174x83x66cm,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álló WC, Swirlflush, 35x52cm, duál 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961011</x:v>
      </x:c>
      <x:c t="str">
        <x:v>GSI NUBES álló WC, Swirlflush,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fali WC, Swirlflush, 35x55cm, duál 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fali WC, Swirlflush, 55x36cm,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fali WC, Swirlflush, 35x55cm, duál 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fehér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fehér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13400.0000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fehér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978411</x:v>
      </x:c>
      <x:c t="str">
        <x:v>GSI NUBES kerámiamosdó, 50x35cm, fehér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978511</x:v>
      </x:c>
      <x:c t="str">
        <x:v>GSI NUBES kerámiamosdó, 40x35cm, fehér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álló WC, alsó/hátsó kifolyású, Swirlflush, 37x52cm, duál 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álló WC, alsó/hátsó kifolyású, Swirlflush, 37x52cm, duál 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fali WC, Swirlflush, 37x52cm, duál 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fali WC, Swirlflush,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fali WC, Swirlflush, 37x52cm, 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/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/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/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/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/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160x72x53cm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39222000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39222000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39222000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39249000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39249000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39222000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39249000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39249000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/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39249000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39249000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73249000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160x70x39cm,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170x70x39cm,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170x75x41cm,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5900.0000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újdonság: 2024.10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59000.0000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újdonság: 2024.04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/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8900.0000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20500.0000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12500.0000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2950.0000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1780.0000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73249000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73249000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73249000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falbasüllyesztett csaptelep, 2-irányú,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falbasüllyesztett csaptelep, 2-irányú,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falbasüllyesztett csaptelep, 2-irányú,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124000.0000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90x90cm,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90x90cm,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öntöttmárványmosdó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/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/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/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/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AK102</x:v>
      </x:c>
      <x:c t="str">
        <x:v>AQUALINE ANTIK kerámiamosdó, 60x48,5cm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fogantyúval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polírozott alumínium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69000.0000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89000.0000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/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wenge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fekete,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fekete,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fekete,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transzparent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POLYSAN ARCHITEX LINE edzett transzparent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POLYSAN ARCHITEX LINE edzett transzparent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 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CREAVIT ANTIK fali WC, 36x53cm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100x140cm, 5mm BRICK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87000.0000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90x140cm,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90x140cm, transzparent üveg, fekete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3.7230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3.1660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/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60x140cm,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47000.0000</x:v>
      </x:c>
      <x:c t="str">
        <x:v/>
      </x:c>
    </x:row>
    <x:row>
      <x:c t="str">
        <x:v>AQ6014B</x:v>
      </x:c>
      <x:c t="str">
        <x:v>AQUALINE VILMA kádparaván, 60x140cm, transzparent üveg, fekete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60x140cm,  6mm BRICK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60x140cm,  6mm BRICK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/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/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2.4650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4.4000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115000.0000</x:v>
      </x:c>
      <x:c t="str">
        <x:v/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4.4550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36900.0000</x:v>
      </x:c>
      <x:c t="str">
        <x:v/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2800.0000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/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41,5x12,5x28,5cm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32000.0000</x:v>
      </x:c>
      <x:c t="str">
        <x:v/>
      </x:c>
    </x:row>
    <x:row>
      <x:c t="str">
        <x:v>AR265B</x:v>
      </x:c>
      <x:c t="str">
        <x:v>SMALL NERISSA kerámiamosdó, 41,5x12,5x28,5cm,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52000.0000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 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AR409</x:v>
      </x:c>
      <x:c t="str">
        <x:v>SMALL CREST R beton 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AR410</x:v>
      </x:c>
      <x:c t="str">
        <x:v>SMALL CREST beton 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AR413</x:v>
      </x:c>
      <x:c t="str">
        <x:v>SMALL CREST beton 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AR419</x:v>
      </x:c>
      <x:c t="str">
        <x:v>LIRO kerámiamosdó, pultra szerelhető, túlfolyó nélkül, 48,5x14,5x39,5cm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AR420</x:v>
      </x:c>
      <x:c t="str">
        <x:v>MORO kerámiamosdó, pultra szerelhető, túlfolyó nélkül, 41x14,5x41cm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38,5x14x38,5cm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51,5x14,5x39cm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40x13,5cm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40x13,5cm,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 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 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38,5x14x38,5cm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61,5x14x42cm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 mosdó lefolyóval, 57x37cm,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 mosdó lefolyóval, 57x37cm,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 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 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AR468</x:v>
      </x:c>
      <x:c t="str">
        <x:v>QUADRADO beton 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AR469</x:v>
      </x:c>
      <x:c t="str">
        <x:v>QUADRADO beton 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AR473</x:v>
      </x:c>
      <x:c t="str">
        <x:v>QUADRADO beton 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 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AR483</x:v>
      </x:c>
      <x:c t="str">
        <x:v>MARIANA pultra szerelhető kerámiamosdó, túlfolyó nélkül, 57x14,5x41cm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60x34m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/>
      </x:c>
    </x:row>
    <x:row>
      <x:c t="str">
        <x:v>AR491</x:v>
      </x:c>
      <x:c t="str">
        <x:v>LUGANO pultra szerelhető kerámiamosdó, túlfolyó nélkül, 41x11,5cm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43x28,5x15cm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43x28,5x15cm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10800.0000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variáció, öntöttmárvány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>újdonság: 2024.04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>újdonság: 2024.09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69000.0000</x:v>
      </x:c>
      <x:c t="n">
        <x:v>74000.0000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79000.0000</x:v>
      </x:c>
      <x:c t="n">
        <x:v>84000.0000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97000.0000</x:v>
      </x:c>
      <x:c t="str">
        <x:v/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92000.0000</x:v>
      </x:c>
      <x:c t="str">
        <x:v/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/>
      </x:c>
      <x:c t="str">
        <x:v/>
      </x:c>
      <x:c t="n">
        <x:v>0.0000</x:v>
      </x:c>
      <x:c t="n">
        <x:v>134000.0000</x:v>
      </x:c>
      <x:c t="str">
        <x:v/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AU301</x:v>
      </x:c>
      <x:c t="str">
        <x:v>AURUM mosdó klik-klak lefolyóval, 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/>
      </x:c>
      <x:c t="str">
        <x:v/>
      </x:c>
      <x:c t="n">
        <x:v>0.0000</x:v>
      </x:c>
      <x:c t="n">
        <x:v>134000.0000</x:v>
      </x:c>
      <x:c t="str">
        <x:v/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AU401</x:v>
      </x:c>
      <x:c t="str">
        <x:v>AURUM mosdó klik-klak lefolyóval, 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/>
      </x:c>
      <x:c t="str">
        <x:v/>
      </x:c>
      <x:c t="n">
        <x:v>0.0000</x:v>
      </x:c>
      <x:c t="n">
        <x:v>19500.0000</x:v>
      </x:c>
      <x:c t="str">
        <x:v/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/>
      </x:c>
      <x:c t="str">
        <x:v/>
      </x:c>
      <x:c t="n">
        <x:v>0.0000</x:v>
      </x:c>
      <x:c t="n">
        <x:v>19500.0000</x:v>
      </x:c>
      <x:c t="str">
        <x:v/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23800.0000</x:v>
      </x:c>
      <x:c t="str">
        <x:v/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/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49000.0000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38500.0000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49000.0000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35500.0000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36500.0000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41500.0000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/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/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73249000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/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/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/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357000.0000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328000.0000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411000.0000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452000.0000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521000.0000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600x1600mm,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CREAVIT DISABLE WC mozgássérülteknek tartállyal, ülőke nélkül, 49,5cm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BH7000</x:v>
      </x:c>
      <x:c t="str">
        <x:v>PUNC beton 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 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58,5x14x39cm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59,5x17,5x3,9,5cm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/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/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/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/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/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/>
      </x:c>
    </x:row>
    <x:row>
      <x:c t="str">
        <x:v>BLF808</x:v>
      </x:c>
      <x:c t="str">
        <x:v>AQUALINE AGGA BLACK zuhanykabin, 80x80x185cm,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90x90x185cm,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80x80x185cm,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76000.0000</x:v>
      </x:c>
      <x:c t="str">
        <x:v>újdonság: 2024.09</x:v>
      </x:c>
    </x:row>
    <x:row>
      <x:c t="str">
        <x:v>BLS900</x:v>
      </x:c>
      <x:c t="str">
        <x:v>AQUALINE ARLETA BLACK íves zuhanykabin, 90x90x185cm,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/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/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/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12000.0000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/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81000.0000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6900.0000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/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51000.0000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5900.0000</x:v>
      </x:c>
      <x:c t="str">
        <x:v/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/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/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39229000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74182000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BS-65</x:v>
      </x:c>
      <x:c t="str">
        <x:v>POLYSAN SPERA kádparaván, 650mm,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/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/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/>
      </x:c>
    </x:row>
    <x:row>
      <x:c t="str">
        <x:v>BTP80</x:v>
      </x:c>
      <x:c t="str">
        <x:v>AQUALINE AMADEO oldalfal, 80cm, BRICK üveg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90cm, BRICK üveg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70x70cm, BRICK üveg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80x80cm, BRICK üveg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90x90cm, BRICK üveg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80x80x185cm, R55, fehér, BRICK üveg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80x80X150cm, BRICK üveg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90x90X185cm, fehér, BRICK üveg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90x90x150cm, fehér profil, matt BRICK üveg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/>
      </x:c>
    </x:row>
    <x:row>
      <x:c t="str">
        <x:v>BTS110</x:v>
      </x:c>
      <x:c t="str">
        <x:v>AQUALINE AMADEO tolóajtó, 1100mm, BRICK üveg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100000.0000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>újdonság: 2024.08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160x70x39cm,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170x70x39cm,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/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61x42x14cm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59x41,5x14cm,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matt fekete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matt fekete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matt fekete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matt fekete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matt fekete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matt fekete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matt fekete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matt fekete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/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/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CREAVIT KID gyermek 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41000.0000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CK301.400.0F</x:v>
      </x:c>
      <x:c t="str">
        <x:v>CREAVIT KID gyermek kombi WC tartállyal, alsó kifolyású, színes mintával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CK311.400.0F</x:v>
      </x:c>
      <x:c t="str">
        <x:v>CREAVIT KID gyermek kombi WC tartállyal, hátsó kifolyású, színes mintával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CM042</x:v>
      </x:c>
      <x:c t="str">
        <x:v>CUBEMIX falbasüllyesztett csaptelep, 2-irányú,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CM042B</x:v>
      </x:c>
      <x:c t="str">
        <x:v>CUBEMIX falbasüllyesztett csaptelep, 2-irányú,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CM042GB</x:v>
      </x:c>
      <x:c t="str">
        <x:v>CUBEMIX falbasüllyesztett csaptelep, 2-irányú,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62000.0000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122000.0000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119000.0000</x:v>
      </x:c>
      <x:c t="str">
        <x:v/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133000.0000</x:v>
      </x:c>
      <x:c t="str">
        <x:v/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/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/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/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/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/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/>
      </x:c>
      <x:c t="str">
        <x:v/>
      </x:c>
      <x:c t="n">
        <x:v>0.0000</x:v>
      </x:c>
      <x:c t="n">
        <x:v>224000.0000</x:v>
      </x:c>
      <x:c t="str">
        <x:v/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/>
      </x:c>
      <x:c t="str">
        <x:v/>
      </x:c>
      <x:c t="n">
        <x:v>0.0000</x:v>
      </x:c>
      <x:c t="n">
        <x:v>247000.0000</x:v>
      </x:c>
      <x:c t="str">
        <x:v/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76000.0000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2750.0000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/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/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/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4500.0000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6600.0000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40x40cm, fehér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17200.0000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/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84818011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/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 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 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 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 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 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 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 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DEVIN6</x:v>
      </x:c>
      <x:c t="str">
        <x:v>TRAX Falbaépíthető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164000.0000</x:v>
      </x:c>
      <x:c t="str">
        <x:v/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29400.0000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31500.0000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38200.0000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/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90x90cm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/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17200.0000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 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 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 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 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 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 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 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 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12500.0000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197000.0000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125000.0000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121000.0000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/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150x75cm, akril</x:v>
      </x:c>
      <x:c t="str">
        <x:v>AKCIO</x:v>
      </x:c>
      <x:c t="str">
        <x:v/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E1047</x:v>
      </x:c>
      <x:c t="str">
        <x:v>AQUALINE TIBERA L szabadonálló kád, 150x75cm,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E1055</x:v>
      </x:c>
      <x:c t="str">
        <x:v>AQUALINE TIBERA R szabadonálló kád, 140x70cm,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140x75cm,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150x80cm,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180x80cm,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/>
      </x:c>
    </x:row>
    <x:row>
      <x:c t="str">
        <x:v>E2679</x:v>
      </x:c>
      <x:c t="str">
        <x:v>AQUALINE ANTIK szabadonálló kád, 160x79cm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340000.0000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13700.0000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/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50W, 480x330x45mm,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500x470mm, 50W,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500x470mm, 50W,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85W,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85W,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/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/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170000.0000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130000.0000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/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95000.0000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105000.0000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108000.0000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124000.0000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115000.0000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127000.0000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87000.0000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93000.0000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112000.0000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132000.0000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113000.0000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117000.0000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129000.0000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125000.0000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138000.0000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178000.0000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132000.0000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145000.0000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139000.0000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147000.0000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168000.0000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149000.0000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140000.0000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154000.0000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49000.0000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61000.0000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165000.0000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156000.0000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149000.0000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143000.0000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151000.0000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740000.0000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759000.0000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778000.0000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788000.0000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816000.0000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150x1500mm, 30W, matt fekete</x:v>
      </x:c>
      <x:c t="str">
        <x:v>SAPHO</x:v>
      </x:c>
      <x:c t="str">
        <x:v>8590913924101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150x1500mm, 30W, inox</x:v>
      </x:c>
      <x:c t="str">
        <x:v>SAPHO</x:v>
      </x:c>
      <x:c t="str">
        <x:v>8590913924040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 mm, 75 W, matt fekete</x:v>
      </x:c>
      <x:c t="str">
        <x:v>SAPHO</x:v>
      </x:c>
      <x:c t="str">
        <x:v>8590913924118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2024.11</x:v>
      </x:c>
    </x:row>
    <x:row>
      <x:c t="str">
        <x:v>ER230BV</x:v>
      </x:c>
      <x:c t="str">
        <x:v>REDONDO Elektromos törölköző szárító radiátor, 630x1160 mm, 130 W, fekete</x:v>
      </x:c>
      <x:c t="str">
        <x:v>SAPHO</x:v>
      </x:c>
      <x:c t="str">
        <x:v>8590913924125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600x1500mm, 130 W, polírozott inox</x:v>
      </x:c>
      <x:c t="str">
        <x:v>SAPHO</x:v>
      </x:c>
      <x:c t="str">
        <x:v>8590913924064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85162950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85162950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149000.0000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85162950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189000.0000</x:v>
      </x:c>
      <x:c t="str">
        <x:v/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/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/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/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transzparent üveg, 1000x2100mm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transzparent üveg, 1100x2100mm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transzparent üveg, 1200x2100mm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transzparent üveg, 1300x2100mm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transzparent üveg, 1400x2100mm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transzparent üveg, 1500x2100mm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/>
      </x:c>
      <x:c t="str">
        <x:v/>
      </x:c>
      <x:c t="n">
        <x:v>0.0000</x:v>
      </x:c>
      <x:c t="n">
        <x:v>34000.0000</x:v>
      </x:c>
      <x:c t="str">
        <x:v/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/>
      </x:c>
      <x:c t="str">
        <x:v/>
      </x:c>
      <x:c t="n">
        <x:v>0.0000</x:v>
      </x:c>
      <x:c t="n">
        <x:v>38000.0000</x:v>
      </x:c>
      <x:c t="str">
        <x:v/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/>
      </x:c>
      <x:c t="str">
        <x:v/>
      </x:c>
      <x:c t="n">
        <x:v>0.0000</x:v>
      </x:c>
      <x:c t="n">
        <x:v>42000.0000</x:v>
      </x:c>
      <x:c t="str">
        <x:v/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/>
      </x:c>
      <x:c t="str">
        <x:v/>
      </x:c>
      <x:c t="n">
        <x:v>0.0000</x:v>
      </x:c>
      <x:c t="n">
        <x:v>46000.0000</x:v>
      </x:c>
      <x:c t="str">
        <x:v/>
      </x:c>
    </x:row>
    <x:row>
      <x:c t="str">
        <x:v>ES1070</x:v>
      </x:c>
      <x:c t="str">
        <x:v>POLYSAN ESCA Walk-in zuhanyfal, transzparent üveg, 700x2100mm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transzparent üveg, 800x2100mm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transzparent üveg, 900x2100mm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matt üveg, 1000x2100mm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matt üveg, 1100x2100mm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matt üveg, 1200x2100mm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matt üveg, 1300x2100mm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matt üveg, 1400x2100mm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matt üveg, 1500x2100mm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matt üveg, 700x2100mm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matt üveg, 800x2100mm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matt üveg, 900x2100mm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füst üveg, 1000x2100mm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füst üveg, 1100x2100mm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füst üveg, 1200x2100mm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füst üveg, 1300x2100mm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füst üveg, 1400x2100mm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füst üveg, 1500x2100mm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füst üveg, 700x2100mm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füst üveg, 800x2100mm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füst üveg, 900x2100mm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flutes üveg, 1000x2100mm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flutes üveg, 1100x2100mm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flutes üveg, 1200x2100mm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flutes üveg, 1300x2100mm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flutes üveg, 1400x2100mm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flutes üveg, 1500x2100mm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flutes üveg, 700x2100mm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flutes üveg, 800x2100mm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flutes üveg, 900x2100mm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barna üveg, 1000x2100mm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barna üveg, 1100x2100mm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barna üveg, 1200x2100mm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barna üveg, 1300x2100mm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barna üveg, 1400x2100mm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barna üveg, 1500x2100mm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barna üveg, 700x2100mm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barna üveg, 800x2100mm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barna üveg, 900x2100mm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31000.0000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34000.0000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4200.0000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162000.0000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217000.0000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58000.0000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136000.0000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78000.0000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221000.0000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/>
      </x:c>
      <x:c t="str">
        <x:v/>
      </x:c>
      <x:c t="n">
        <x:v>0.0000</x:v>
      </x:c>
      <x:c t="n">
        <x:v>255000.0000</x:v>
      </x:c>
      <x:c t="str">
        <x:v/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207000.0000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236000.0000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132000.0000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246000.0000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167000.0000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100000.0000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96000.0000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108000.0000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83000.0000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90000.0000</x:v>
      </x:c>
      <x:c t="str">
        <x:v/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/>
      </x:c>
      <x:c t="str">
        <x:v/>
      </x:c>
      <x:c t="n">
        <x:v>0.0000</x:v>
      </x:c>
      <x:c t="n">
        <x:v>34000.0000</x:v>
      </x:c>
      <x:c t="str">
        <x:v/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/>
      </x:c>
      <x:c t="str">
        <x:v/>
      </x:c>
      <x:c t="n">
        <x:v>0.0000</x:v>
      </x:c>
      <x:c t="n">
        <x:v>39000.0000</x:v>
      </x:c>
      <x:c t="str">
        <x:v/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64000.0000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394000.0000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394000.0000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FL1010L</x:v>
      </x:c>
      <x:c t="str">
        <x:v>POLYSAN FORTIS LINE zuhanyajtó, oldalfalhoz, balos, 1000mm,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FL1011R</x:v>
      </x:c>
      <x:c t="str">
        <x:v>POLYSAN FORTIS LINE zuhanyajtó, oldalfalhoz, jobbos, 1100mm,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FL1012L</x:v>
      </x:c>
      <x:c t="str">
        <x:v>POLYSAN FORTIS LINE zuhanyajtó, oldalfalhoz, balos, 1200mm,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FL1080L</x:v>
      </x:c>
      <x:c t="str">
        <x:v>POLYSAN FORTIS LINE zuhanyajtó, oldalfalhoz, balos, 800mm,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FL1610R</x:v>
      </x:c>
      <x:c t="str">
        <x:v>POLYSAN FORTIS EDGE nyílóajtó fix résszel, jobbos, 900mm,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111000.0000</x:v>
      </x:c>
      <x:c t="n">
        <x:v>131000.0000</x:v>
      </x:c>
      <x:c t="str">
        <x:v/>
      </x:c>
    </x:row>
    <x:row>
      <x:c t="str">
        <x:v>FL3511</x:v>
      </x:c>
      <x:c t="str">
        <x:v>POLYSAN FORTIS LINE oldalfal, 1100mm,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142000.0000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 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134000.0000</x:v>
      </x:c>
      <x:c t="str">
        <x:v/>
      </x:c>
    </x:row>
    <x:row>
      <x:c t="str">
        <x:v>FL3580</x:v>
      </x:c>
      <x:c t="str">
        <x:v>POLYSAN FORTIS LINE oldalfal, 800mm,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96000.0000</x:v>
      </x:c>
      <x:c t="n">
        <x:v>111000.0000</x:v>
      </x:c>
      <x:c t="str">
        <x:v/>
      </x:c>
    </x:row>
    <x:row>
      <x:c t="str">
        <x:v>FL3582</x:v>
      </x:c>
      <x:c t="str">
        <x:v>POLYSAN FORTIS EDGE oldalfal, 800 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FL3590</x:v>
      </x:c>
      <x:c t="str">
        <x:v>POLYSAN FORTIS LINE oldalfal, 900mm,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106000.0000</x:v>
      </x:c>
      <x:c t="n">
        <x:v>126000.0000</x:v>
      </x:c>
      <x:c t="str">
        <x:v/>
      </x:c>
    </x:row>
    <x:row>
      <x:c t="str">
        <x:v>FL3592</x:v>
      </x:c>
      <x:c t="str">
        <x:v>POLYSAN FORTIS EDGE oldalfal, 900 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>kifutott: 2024.11</x:v>
      </x:c>
    </x:row>
    <x:row>
      <x:c t="str">
        <x:v>FL5090R</x:v>
      </x:c>
      <x:c t="str">
        <x:v>POLYSAN FORTIS LINE íves zuhanykabin, jobbos, 100x90cm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/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kifutott: 2024.03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3500.0000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FS1062</x:v>
      </x:c>
      <x:c t="str">
        <x:v>POLYSAN FISA kádparaván üveg, 600x1500mm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24000.0000</x:v>
      </x:c>
      <x:c t="str">
        <x:v>újdonság: 2024.07</x:v>
      </x:c>
    </x:row>
    <x:row>
      <x:c t="str">
        <x:v>FS1072</x:v>
      </x:c>
      <x:c t="str">
        <x:v>POLYSAN FISA kádparaván üveg, 700x1500mm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26500.0000</x:v>
      </x:c>
      <x:c t="str">
        <x:v>újdonság: 2024.07</x:v>
      </x:c>
    </x:row>
    <x:row>
      <x:c t="str">
        <x:v>FS1082</x:v>
      </x:c>
      <x:c t="str">
        <x:v>POLYSAN FISA kádparaván üveg, 800x1500mm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29000.0000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70099100</x:v>
      </x:c>
      <x:c t="n">
        <x:v>12.1500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184000.0000</x:v>
      </x:c>
      <x:c t="str">
        <x:v/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70099100</x:v>
      </x:c>
      <x:c t="n">
        <x:v>14.9000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35000.0000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7400.0000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100-122x185cm,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64000.0000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150x150x48cm,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150x90x38cm,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150x90x38cm,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70000.0000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kifutott: 2025.01</x:v>
      </x:c>
    </x:row>
    <x:row>
      <x:c t="str">
        <x:v>G2610</x:v>
      </x:c>
      <x:c t="str">
        <x:v>AQUALINE METUJE kád, láb nélkül, balos, 160x100x47cm,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160x100x47cm,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160x105x47cm,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160x105x47cm,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150x105x45cm,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/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5300.0000</x:v>
      </x:c>
      <x:c t="n">
        <x:v>7200.0000</x:v>
      </x:c>
      <x:c t="str">
        <x:v/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73249000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37x51,5cm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94000.0000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GD4210B</x:v>
      </x:c>
      <x:c t="str">
        <x:v>GELCO DRAGON tolóajtó, 1000mm, matt fekete/transzparent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GD4280B</x:v>
      </x:c>
      <x:c t="str">
        <x:v>GELCO DRAGON tolóajtó, 800mm, matt fekete/transzparent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GD4290B</x:v>
      </x:c>
      <x:c t="str">
        <x:v>GELCO DRAGON tolóajtó, 900mm, matt fekete/transzparent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/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/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/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/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/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kifutott: 2024.11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/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/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/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/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/>
      </x:c>
    </x:row>
    <x:row>
      <x:c t="str">
        <x:v>GN1175</x:v>
      </x:c>
      <x:c t="str">
        <x:v>GELCO LORO kádparaván, 750mm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/>
      </x:c>
    </x:row>
    <x:row>
      <x:c t="str">
        <x:v>GN1190</x:v>
      </x:c>
      <x:c t="str">
        <x:v>GELCO LORO kádparaván, 900mm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137000.0000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135000.0000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244000.0000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/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175000.0000</x:v>
      </x:c>
      <x:c t="str">
        <x:v/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>kifutott: 2024.11</x:v>
      </x:c>
    </x:row>
    <x:row>
      <x:c t="str">
        <x:v>GOL25</x:v>
      </x:c>
      <x:c t="str">
        <x:v>GELCO OEN/LEGRO Hosszabbító, toldóprofil zuhanyajtókhoz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/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/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/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52000.0000</x:v>
      </x:c>
      <x:c t="str">
        <x:v/>
      </x:c>
    </x:row>
    <x:row>
      <x:c t="str">
        <x:v>GQV320</x:v>
      </x:c>
      <x:c t="str">
        <x:v>GELCO ANTIQUE merevítő,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/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CREAVIT GRANDE XL monoblokkos WC, ülőke nélkül 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196000.0000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brick üveg/fekete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brick üveg/fekete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43.0000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193000.0000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/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fekete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fekete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fekete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fekete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358000.0000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fekete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368000.0000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fekete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387000.0000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transparent,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101000.0000</x:v>
      </x:c>
      <x:c t="n">
        <x:v>130000.0000</x:v>
      </x:c>
      <x:c t="str">
        <x:v/>
      </x:c>
    </x:row>
    <x:row>
      <x:c t="str">
        <x:v>GV3410</x:v>
      </x:c>
      <x:c t="str">
        <x:v>GELCO  VOLCANO oldalfal, 1000mm, transparent, matt fekete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transparent, matt fekete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transparent, matt fekete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104000.0000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157x70cm,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1590x650x550mm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sötétített CSAK ÜVEG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sötétített CSAK ÜVEG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sötétített CSAK ÜVEG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sötétített CSAK ÜVEG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sötétített CSAK ÜVEG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sötétített CSAK ÜVEG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sötétített CSAK ÜVEG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sötétített CSAK ÜVEG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CSAK ÜVEG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CSAK ÜVEG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CSAK ÜVEG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CSAK ÜVEG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CSAK ÜVEG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CSAK ÜVEG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CSAK ÜVEG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CSAK ÜVEG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21100.0000</x:v>
      </x:c>
      <x:c t="str">
        <x:v/>
      </x:c>
    </x:row>
    <x:row>
      <x:c t="str">
        <x:v>GX2214</x:v>
      </x:c>
      <x:c t="str">
        <x:v>GELCO VARIO Walk-In merevítő, 1400mm,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11300.0000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>újdonság: 2024.11</x:v>
      </x:c>
    </x:row>
    <x:row>
      <x:c t="str">
        <x:v>GX2610</x:v>
      </x:c>
      <x:c t="str">
        <x:v>VARIO HPL tábla, 1000x2000mm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üveg/fekete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17900.0000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318000.0000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335000.0000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285000.0000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80x80x185cm,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90x90x185cm,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80x80x185cm,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72000.0000</x:v>
      </x:c>
      <x:c t="str">
        <x:v/>
      </x:c>
    </x:row>
    <x:row>
      <x:c t="str">
        <x:v>HLS900Y</x:v>
      </x:c>
      <x:c t="str">
        <x:v>AQUALINE ARLETA íves zuhanykabin, 90x90x185cm,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1250.0000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56000.0000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68000.0000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600x1320cm,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600x1320cm,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600x1680cm,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600x1680cm,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450x960cm,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450x960cm,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mosdó, túlfolyó nélkül, 58,5x35,5cm,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IM630</x:v>
      </x:c>
      <x:c t="str">
        <x:v>IMPALA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289000.0000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434000.0000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479000.0000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 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IR151W</x:v>
      </x:c>
      <x:c t="str">
        <x:v>JUSTINA fürdőszobai radiátor, 500x1510 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207000.0000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 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117000.0000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158000.0000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147000.0000</x:v>
      </x:c>
      <x:c t="str">
        <x:v/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247000.0000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303000.0000</x:v>
      </x:c>
      <x:c t="str">
        <x:v/>
      </x:c>
    </x:row>
    <x:row>
      <x:c t="str">
        <x:v>IR546B</x:v>
      </x:c>
      <x:c t="str">
        <x:v>JUSTINA fürdőszobai radiátor, 500x1246 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IR546W</x:v>
      </x:c>
      <x:c t="str">
        <x:v>JUSTINA fürdőszobai radiátor, 500x1246 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83025000</x:v>
      </x:c>
      <x:c t="n">
        <x:v>0.1800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0.5700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83025000</x:v>
      </x:c>
      <x:c t="n">
        <x:v>0.3000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0.4400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96039091</x:v>
      </x:c>
      <x:c t="n">
        <x:v>1.0500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83025000</x:v>
      </x:c>
      <x:c t="n">
        <x:v>0.5500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84798997</x:v>
      </x:c>
      <x:c t="n">
        <x:v>0.7150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83025000</x:v>
      </x:c>
      <x:c t="n">
        <x:v>0.2600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/>
      </x:c>
      <x:c t="str">
        <x:v/>
      </x:c>
      <x:c t="n">
        <x:v>0.0000</x:v>
      </x:c>
      <x:c t="n">
        <x:v>19800.0000</x:v>
      </x:c>
      <x:c t="str">
        <x:v/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140000.0000</x:v>
      </x:c>
      <x:c t="str">
        <x:v>kifutott: 2024.11</x:v>
      </x:c>
    </x:row>
    <x:row>
      <x:c t="str">
        <x:v>IZ123T</x:v>
      </x:c>
      <x:c t="str">
        <x:v>PILON fürdőszobai radiátor, 122x1800,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2024.10</x:v>
      </x:c>
    </x:row>
    <x:row>
      <x:c t="str">
        <x:v>IZ125T</x:v>
      </x:c>
      <x:c t="str">
        <x:v>PILON fürdőszobai radiátor, 122x1800,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2024.10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/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/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84818011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/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JU100</x:v>
      </x:c>
      <x:c t="str">
        <x:v>JUNO öntöttmárvány duplamosdó, 101,5x15x46cm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101,5x15x46cm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101,5x15x46cm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/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/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45,5cm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160600.0000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151450.0000</x:v>
      </x:c>
      <x:c t="str">
        <x:v/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136300.0000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102700.0000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70099100</x:v>
      </x:c>
      <x:c t="n">
        <x:v>7.4000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újdonság: 2024.08</x:v>
      </x:c>
    </x:row>
    <x:row>
      <x:c t="str">
        <x:v>KB904</x:v>
      </x:c>
      <x:c t="str">
        <x:v>KARBO elektromos törölközőszárító radiátor, 400x1120 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 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25200.0000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70099100</x:v>
      </x:c>
      <x:c t="n">
        <x:v>8.6000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>kifutott: 2024.09</x:v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339800.0000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191700.0000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132000.0000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/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/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40000.0000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/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565000.0000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1054600.0000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/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/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/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107000.0000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319300.0000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/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62000.0000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/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36x53,5cm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147800.0000</x:v>
      </x:c>
      <x:c t="str">
        <x:v/>
      </x:c>
    </x:row>
    <x:row>
      <x:c t="str">
        <x:v>LC2154</x:v>
      </x:c>
      <x:c t="str">
        <x:v>AQUALINE JUAN monoblokkos WC, hátsó kifolyású, króm duál gombos öblítőmechanika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59000.0000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"U",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1.0100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1.0100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1.0400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1.0400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1.6100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1.6100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/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/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/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87800.0000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újdonság: 2024.09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40x32cm, fehér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40x22cm, fehér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LR360</x:v>
      </x:c>
      <x:c t="str">
        <x:v>CREAVIT LARA kombi WC, alsó/hátsó kifolyású, ülőke nélkül 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LR36011SM00E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/>
      </x:c>
      <x:c t="str">
        <x:v/>
      </x:c>
      <x:c t="n">
        <x:v>0.0000</x:v>
      </x:c>
      <x:c t="n">
        <x:v>54000.0000</x:v>
      </x:c>
      <x:c t="str">
        <x:v/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/>
      </x:c>
      <x:c t="str">
        <x:v/>
      </x:c>
      <x:c t="n">
        <x:v>0.0000</x:v>
      </x:c>
      <x:c t="n">
        <x:v>59000.0000</x:v>
      </x:c>
      <x:c t="str">
        <x:v/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24000.0000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49000.0000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>újdonság: 2024.09</x:v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14500.0000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19000.0000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20000.0000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27800.0000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23200.0000</x:v>
      </x:c>
      <x:c t="str">
        <x:v/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38x38cm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MA060</x:v>
      </x:c>
      <x:c t="str">
        <x:v>MARIA öntöttmárvány mosdó, 60x46cm, fehér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60x46cm, fehér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75x46cm, fehér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75x46cm, fehér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90x46cm, fehér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120x46cm, fehér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120x46cm, fehér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424450.0000</x:v>
      </x:c>
      <x:c t="str">
        <x:v/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80000.0000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51x35,6cm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124000.0000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1650x750mm,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MD3116B</x:v>
      </x:c>
      <x:c t="str">
        <x:v>POLYSAN DEEP BLACK oldalfal, 1650x750mm,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2024.09</x:v>
      </x:c>
    </x:row>
    <x:row>
      <x:c t="str">
        <x:v>MD3316</x:v>
      </x:c>
      <x:c t="str">
        <x:v>POLYSAN DEEP oldalfal, 1650x900mm,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MD3316B</x:v>
      </x:c>
      <x:c t="str">
        <x:v>POLYSAN DEEP BLACK oldalfal, 1650x900mm,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229000.0000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>újdonság: 2024.09</x:v>
      </x:c>
    </x:row>
    <x:row>
      <x:c t="str">
        <x:v>ME410</x:v>
      </x:c>
      <x:c t="str">
        <x:v>METRO-E elektromos radiátor, 500x1060mm, 400 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 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 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 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kifutott: 2024.11</x:v>
      </x:c>
    </x:row>
    <x:row>
      <x:c t="str">
        <x:v>ME616</x:v>
      </x:c>
      <x:c t="str">
        <x:v>METRO-E elektromos radiátor, 600x1620mm, 800 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ME616B</x:v>
      </x:c>
      <x:c t="str">
        <x:v>METRO-E elektromos radiátor, 600x1620mm, 800 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54100.0000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47000.0000</x:v>
      </x:c>
      <x:c t="str">
        <x:v/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310500.0000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34000.0000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98000.0000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26500.0000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22000.0000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MI6080</x:v>
      </x:c>
      <x:c t="str">
        <x:v>SAMILLA fürdőszobai radiátor, 790x592 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/>
      </x:c>
    </x:row>
    <x:row>
      <x:c t="str">
        <x:v>MM313</x:v>
      </x:c>
      <x:c t="str">
        <x:v>DALMA kerámiamosdó, 68x44x16,5cm,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68x44x16,5cm,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MM327</x:v>
      </x:c>
      <x:c t="str">
        <x:v>DALMA kerámiamosdó, 68x44x16,5cm,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59x42x14cm,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59x42x14cm,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59x42x14cm,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48x38x13cm,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48x38x13cm,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48x38x13cm,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3150.0000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matt fekete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/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matt fekete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/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/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/>
      </x:c>
    </x:row>
    <x:row>
      <x:c t="str">
        <x:v>MS1-80</x:v>
      </x:c>
      <x:c t="str">
        <x:v>POLYSAN MODULAR Fix zuhanyfal, 800mm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/>
      </x:c>
    </x:row>
    <x:row>
      <x:c t="str">
        <x:v>MS1-80B</x:v>
      </x:c>
      <x:c t="str">
        <x:v>POLYSAN MODULAR Fix zuhanyfal, 800mm, matt fekete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/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matt fekete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MS1-90-D</x:v>
      </x:c>
      <x:c t="str">
        <x:v>POLYSAN MODULAR SHOWER Fix zuhanyfal, törölközőtartó lyukakkal, 900mm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/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MS2B-100L</x:v>
      </x:c>
      <x:c t="str">
        <x:v>POLYSAN MODULAR Fix oldalfa, L típusú, 2/2-es modul, balos, 1000mm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MS2B-100R</x:v>
      </x:c>
      <x:c t="str">
        <x:v>POLYSAN MODULAR Fix oldalfa, L típusú, 2/2-es modul, jobbos, 1000mm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2024.09</x:v>
      </x:c>
    </x:row>
    <x:row>
      <x:c t="str">
        <x:v>MS2B-120R</x:v>
      </x:c>
      <x:c t="str">
        <x:v>POLYSAN MODULAR Fix oldalfa, L típusú, 2/2-es modul, jobbos, 1200mm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2024.09</x:v>
      </x:c>
    </x:row>
    <x:row>
      <x:c t="str">
        <x:v>MS2B-40L</x:v>
      </x:c>
      <x:c t="str">
        <x:v>POLYSAN MODULAR Fix oldalfa, L típusú, 2/2-es modul, balos, 400mm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kifutott: 2024.11</x:v>
      </x:c>
    </x:row>
    <x:row>
      <x:c t="str">
        <x:v>MS2B-60L</x:v>
      </x:c>
      <x:c t="str">
        <x:v>POLYSAN MODULAR Fix oldalfa, L típusú, 2/2-es modul, balos, 600mm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MS2B-60R</x:v>
      </x:c>
      <x:c t="str">
        <x:v>POLYSAN MODULAR Fix oldalfa, L típusú, 2/2-es modul, jobbos, 600mm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MS2B-80R</x:v>
      </x:c>
      <x:c t="str">
        <x:v>POLYSAN MODULAR Fix oldalfa, L típusú, 2/2-es modul, jobbos, 800mm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/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MS3B-30</x:v>
      </x:c>
      <x:c t="str">
        <x:v>POLYSAN MODULAR nyíló zuhanyfal, L típusú, ajtós változat, 2/2-es modul, 300mm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/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fekete,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fekete,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fekete,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fekete,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117000.0000</x:v>
      </x:c>
      <x:c t="str">
        <x:v/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140000.0000</x:v>
      </x:c>
      <x:c t="str">
        <x:v/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50000.0000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64000.0000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/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24000.0000</x:v>
      </x:c>
      <x:c t="str">
        <x:v/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29000.0000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/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47,5x11x24cm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18500.0000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3350.0000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ALKATRÉSZ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/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84132000</x:v>
      </x:c>
      <x:c t="n">
        <x:v>0.1100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96039091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70139900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0.7000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70139900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70139900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/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/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/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/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/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/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/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227000.0000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/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/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/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/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/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432000.0000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/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180400.0000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16900.0000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52000.0000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60x15x45cm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114000.0000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/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PB103H</x:v>
      </x:c>
      <x:c t="str">
        <x:v>AQUALINE JALTA HYGIE monoblokkos WC, alsó/hátsó kifolyású, WC-ülőke nélkül, mosdóval 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/>
      </x:c>
      <x:c t="str">
        <x:v/>
      </x:c>
      <x:c t="n">
        <x:v>89000.0000</x:v>
      </x:c>
      <x:c t="n">
        <x:v>129000.0000</x:v>
      </x:c>
      <x:c t="str">
        <x:v/>
      </x:c>
    </x:row>
    <x:row>
      <x:c t="str">
        <x:v>PB103RW</x:v>
      </x:c>
      <x:c t="str">
        <x:v>AQUALINE JALTA RIMLESS monoblokkos WC, alsó/hátsó kifolyású, ülőke nélkül, 37x63cm, duál gombos öblítőmechanika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FEHÉR CSAPTELEPPEL, bidézuhannyal, 38x64cm, duálgombos öblítőmechanikával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204000.0000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38x64cm, duálgombos öblítőmechanikával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38x64cm, duálgombos öblítőmechanikával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38x64cm, duálgombos öblítőmechanikával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38x64cm, duálgombos öblítőmechanikával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38x64cm, duálgombos öblítőmechanikával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36x67cm, króm duálgombos öblítőmechanikával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36x67cm, króm duálgombos öblítőmechanikával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48000.0000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/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72000.0000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2025.01</x:v>
      </x:c>
    </x:row>
    <x:row>
      <x:c t="str">
        <x:v>PI032</x:v>
      </x:c>
      <x:c t="str">
        <x:v>PRIORI kerámiamosdó, 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/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8003341090985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8003341090992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26000.0000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95000.0000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25000.0000</x:v>
      </x:c>
      <x:c t="str">
        <x:v>újdonság: 2024.04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PK300</x:v>
      </x:c>
      <x:c t="str">
        <x:v>SMALL PICCOLINO öntöttmárvány mosdó, balos, 30,5x10x17cm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30,8x10x17cm,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30,8x10x17cm,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30,8x10x17cm,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30,8x10x17cm,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30,8x10x17cm,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30,8x10x17cm,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30,8x10x17cm,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30,5x10x17cm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30,8x10x17cm,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30,8x10x17cm,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30,8x10x17cm,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30,8x10x17cm,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30,8x10x17cm,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30,8x10x17cm,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30,8x10x17cm,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111000.0000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138000.0000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238000.0000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242000.0000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272000.0000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302000.0000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333000.0000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241000.0000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382000.0000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398000.0000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261000.0000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414000.0000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271000.0000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444000.0000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281000.0000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/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/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398000.0000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/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/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/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/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95000.0000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77000.0000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60000.0000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1100.0000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2024.05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2024.05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131000.0000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145000.0000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/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119000.0000</x:v>
      </x:c>
      <x:c t="str">
        <x:v/>
      </x:c>
    </x:row>
    <x:row>
      <x:c t="str">
        <x:v>PS8812</x:v>
      </x:c>
      <x:c t="str">
        <x:v>AQUALINE JOSE monoblokkos WC, hátsó kifolyású, 3/6l, duálgombos öblítőmechanikával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3/6l, duálgombos öblítőmechanikával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matt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161400.0000</x:v>
      </x:c>
      <x:c t="str">
        <x:v/>
      </x:c>
    </x:row>
    <x:row>
      <x:c t="str">
        <x:v>PT070W</x:v>
      </x:c>
      <x:c t="str">
        <x:v>AQUALINE PILOT nyílóajtó, 700mm, matt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matt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/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168400.0000</x:v>
      </x:c>
      <x:c t="str">
        <x:v/>
      </x:c>
    </x:row>
    <x:row>
      <x:c t="str">
        <x:v>PT080W</x:v>
      </x:c>
      <x:c t="str">
        <x:v>AQUALINE PILOT nyílóajtó, 800mm, matt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matt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PT090</x:v>
      </x:c>
      <x:c t="str">
        <x:v>AQUALINE PILOT nyílóajtó, 900mm, matt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/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175400.0000</x:v>
      </x:c>
      <x:c t="str">
        <x:v/>
      </x:c>
    </x:row>
    <x:row>
      <x:c t="str">
        <x:v>PT090W</x:v>
      </x:c>
      <x:c t="str">
        <x:v>AQUALINE PILOT nyílóajtó, 900mm, matt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matt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matt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/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181400.0000</x:v>
      </x:c>
      <x:c t="str">
        <x:v/>
      </x:c>
    </x:row>
    <x:row>
      <x:c t="str">
        <x:v>PT100W</x:v>
      </x:c>
      <x:c t="str">
        <x:v>AQUALINE PILOT nyílóajtó, 1000mm, matt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matt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116000.0000</x:v>
      </x:c>
      <x:c t="str">
        <x:v/>
      </x:c>
    </x:row>
    <x:row>
      <x:c t="str">
        <x:v>PT520</x:v>
      </x:c>
      <x:c t="str">
        <x:v>AQUALINE PETIT WC monoblokkos gyermek WC alsó/hátsó kifolyású 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/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/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/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/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/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193800.0000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151000.0000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36x52cm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36x53cm,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78000.0000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/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349000.0000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4100.0000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46x32cm, fehér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króm duál gombos öblítőmechanika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RG801</x:v>
      </x:c>
      <x:c t="str">
        <x:v>AQUALINE RIGA monoblokkos WC, alsó kifolyású, króm duál gombos öblítőmechanika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10600.0000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RH396B</x:v>
      </x:c>
      <x:c t="str">
        <x:v>Falbasüllyesztett termosztatikus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>újdonság: 2024.12</x:v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28000.0000</x:v>
      </x:c>
      <x:c t="str">
        <x:v/>
      </x:c>
    </x:row>
    <x:row>
      <x:c t="str">
        <x:v>RL840B</x:v>
      </x:c>
      <x:c t="str">
        <x:v>POLYSAN merevítő MS5 zuhanyajtóhoz, 1400 mm,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falbasüllyesztett termosztatikus csaptelep, 2-irányú,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falbasüllyesztett termosztatikus csaptelep, 2-irányú,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falbasüllyesztett termosztatikus csaptelep, 2-irányú,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falbasüllyesztett termosztatikus csaptelep, 2-irányú,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falbasüllyesztett termosztatikus csaptelep, 2-irányú,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falbasüllyesztett termosztatikus csaptelep, 2-irányú,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56,4x32,3cm, fehér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falbasüllyesztett csaptelep, 3-irányú,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37000.0000</x:v>
      </x:c>
      <x:c t="str">
        <x:v>újdonság: 2024.07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32000.0000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1980.0000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6500.0000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11700.0000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5500.0000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22500.0000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5901487083096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/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/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5000.0000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6200.0000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6400.0000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28000.0000</x:v>
      </x:c>
      <x:c t="str">
        <x:v/>
      </x:c>
    </x:row>
    <x:row>
      <x:c t="str">
        <x:v>SD061</x:v>
      </x:c>
      <x:c t="str">
        <x:v>SIDRA mosdó, 61x46cm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SD061B</x:v>
      </x:c>
      <x:c t="str">
        <x:v>SIDRA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56000.0000</x:v>
      </x:c>
      <x:c t="str">
        <x:v>újdonság: 2024.04</x:v>
      </x:c>
    </x:row>
    <x:row>
      <x:c t="str">
        <x:v>SD071B</x:v>
      </x:c>
      <x:c t="str">
        <x:v>SIDRA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2024.04</x:v>
      </x:c>
    </x:row>
    <x:row>
      <x:c t="str">
        <x:v>SD081</x:v>
      </x:c>
      <x:c t="str">
        <x:v>SIDRA mosdó, 81x46cm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/>
      </x:c>
    </x:row>
    <x:row>
      <x:c t="str">
        <x:v>SD081B</x:v>
      </x:c>
      <x:c t="str">
        <x:v>SIDRA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SD101-2</x:v>
      </x:c>
      <x:c t="str">
        <x:v>SIDRA mosdó, 2 csaplyukkal,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SD101B</x:v>
      </x:c>
      <x:c t="str">
        <x:v>SIDRA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SD101B-2</x:v>
      </x:c>
      <x:c t="str">
        <x:v>SIDRA mosdó, 2 csaplyukkal,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SD121</x:v>
      </x:c>
      <x:c t="str">
        <x:v>SIDRA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/>
      </x:c>
      <x:c t="str">
        <x:v/>
      </x:c>
      <x:c t="n">
        <x:v>0.0000</x:v>
      </x:c>
      <x:c t="n">
        <x:v>94000.0000</x:v>
      </x:c>
      <x:c t="str">
        <x:v/>
      </x:c>
    </x:row>
    <x:row>
      <x:c t="str">
        <x:v>SD141</x:v>
      </x:c>
      <x:c t="str">
        <x:v>SIDRA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/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/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/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/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0.0390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0.0550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11900.0000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49500.0000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39500.0000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19500.0000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22500.0000</x:v>
      </x:c>
      <x:c t="n">
        <x:v>24500.0000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35000.0000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61000.0000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52000.0000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44000.0000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34000.0000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11400.0000</x:v>
      </x:c>
      <x:c t="n">
        <x:v>13800.0000</x:v>
      </x:c>
      <x:c t="str">
        <x:v/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24000.0000</x:v>
      </x:c>
      <x:c t="n">
        <x:v>28000.0000</x:v>
      </x:c>
      <x:c t="str">
        <x:v/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12900.0000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89000.0000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179000.0000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AQUALINE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199000.0000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/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101000.0000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21000.0000</x:v>
      </x:c>
      <x:c t="str">
        <x:v/>
      </x:c>
    </x:row>
    <x:row>
      <x:c t="str">
        <x:v>SL103</x:v>
      </x:c>
      <x:c t="str">
        <x:v>zuhanykar, szögletes, 400mm, matt fekete</x:v>
      </x:c>
      <x:c t="str">
        <x:v>SAPHO</x:v>
      </x:c>
      <x:c t="str">
        <x:v>8590913878053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84818019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39229000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74182000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/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58000.0000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/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16800.0000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236000.0000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/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42000.0000</x:v>
      </x:c>
      <x:c t="str">
        <x:v/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154000.0000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70099100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70099100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63000.0000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28800.0000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/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4600.0000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84818019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5/4“, 10-40mm, 60mm,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5/4“, 10-40mm, 60mm,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kifutott: 2025.01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120x46cm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48000.0000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81000.0000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214000.0000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760000.0000</x:v>
      </x:c>
      <x:c t="str">
        <x:v>újdonság: 2024.07</x:v>
      </x:c>
    </x:row>
    <x:row>
      <x:c t="str">
        <x:v>TI041</x:v>
      </x:c>
      <x:c t="str">
        <x:v>TURSI falbasüllyesztett csaptelep, 1-irányú,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37000.0000</x:v>
      </x:c>
      <x:c t="str">
        <x:v>újdonság: 2024.07</x:v>
      </x:c>
    </x:row>
    <x:row>
      <x:c t="str">
        <x:v>TI041B</x:v>
      </x:c>
      <x:c t="str">
        <x:v>TURSI falbasüllyesztett csaptelep, 1-irányú,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TI043</x:v>
      </x:c>
      <x:c t="str">
        <x:v>TURSI falbasüllyesztett csaptelep, 2-irányú,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63000.0000</x:v>
      </x:c>
      <x:c t="str">
        <x:v>újdonság: 2024.07</x:v>
      </x:c>
    </x:row>
    <x:row>
      <x:c t="str">
        <x:v>TI043B</x:v>
      </x:c>
      <x:c t="str">
        <x:v>TURSI falbasüllyesztett csaptelep, 2-irányú,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73000.0000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254000.0000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304000.0000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/>
      </x:c>
      <x:c t="str">
        <x:v/>
      </x:c>
      <x:c t="n">
        <x:v>0.0000</x:v>
      </x:c>
      <x:c t="n">
        <x:v>34000.0000</x:v>
      </x:c>
      <x:c t="str">
        <x:v/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/>
      </x:c>
      <x:c t="str">
        <x:v/>
      </x:c>
      <x:c t="n">
        <x:v>0.0000</x:v>
      </x:c>
      <x:c t="n">
        <x:v>39000.0000</x:v>
      </x:c>
      <x:c t="str">
        <x:v/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/>
      </x:c>
      <x:c t="str">
        <x:v/>
      </x:c>
      <x:c t="n">
        <x:v>0.0000</x:v>
      </x:c>
      <x:c t="n">
        <x:v>49000.0000</x:v>
      </x:c>
      <x:c t="str">
        <x:v/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/>
      </x:c>
      <x:c t="str">
        <x:v/>
      </x:c>
      <x:c t="n">
        <x:v>0.0000</x:v>
      </x:c>
      <x:c t="n">
        <x:v>54000.0000</x:v>
      </x:c>
      <x:c t="str">
        <x:v/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/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/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TL3010</x:v>
      </x:c>
      <x:c t="str">
        <x:v>POLYSAN THRON LINE oldalfal, 1000mm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141000.0000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150000.0000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158000.0000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163000.0000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215000.0000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215000.0000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98000.0000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109000.0000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TL920</x:v>
      </x:c>
      <x:c t="str">
        <x:v>POLYSAN THRON LINE toldóprofil, 20mm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TMAQ052</x:v>
      </x:c>
      <x:c t="str">
        <x:v>TRAX falba süllyesztett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falba süllyesztett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121800.0000</x:v>
      </x:c>
      <x:c t="str">
        <x:v/>
      </x:c>
    </x:row>
    <x:row>
      <x:c t="str">
        <x:v>TP040</x:v>
      </x:c>
      <x:c t="str">
        <x:v>AQUALINE CREAVIT SMALL OVAL kerámiamosdó, 39x23cm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49x38cm, fehér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26000.0000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TP230</x:v>
      </x:c>
      <x:c t="str">
        <x:v>CREAVIT TROPICO kerámiamosdó, beépíthető, 58x46cm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CREAVIT PAULA fali WC, 35,5x50 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/>
      </x:c>
    </x:row>
    <x:row>
      <x:c t="str">
        <x:v>TP325-51SM-SET5</x:v>
      </x:c>
      <x:c t="str">
        <x:v>PAULA fali WC, beépíthető tartállyal, nyomógombbal és soft close ülőkével,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/>
      </x:c>
    </x:row>
    <x:row>
      <x:c t="str">
        <x:v>TP330</x:v>
      </x:c>
      <x:c t="str">
        <x:v>AQUALINE CREAVIT álló WC, hátsó kifolyású 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32000.0000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12000.0000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312000.0000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293000.0000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černá mat/bambusz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766x513mm,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966x513mm,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966x513mm,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1116x513mm,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1316x513mm,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386000.0000</x:v>
      </x:c>
      <x:c t="str">
        <x:v/>
      </x:c>
    </x:row>
    <x:row>
      <x:c t="str">
        <x:v>TS147-0101-L</x:v>
      </x:c>
      <x:c t="str">
        <x:v>TREOS Rockstone pult, 1466x513mm,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TS147-0101-R</x:v>
      </x:c>
      <x:c t="str">
        <x:v>TREOS Rockstone pult, jobbos, 1466x513mm,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TS152-0101</x:v>
      </x:c>
      <x:c t="str">
        <x:v>TREOS Rockstone pult, duplamosdóval, 151,6x51,3 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569000.0000</x:v>
      </x:c>
      <x:c t="str">
        <x:v/>
      </x:c>
    </x:row>
    <x:row>
      <x:c t="str">
        <x:v>TS172-0101</x:v>
      </x:c>
      <x:c t="str">
        <x:v>TREOS Rockstone pult, 1716x513mm,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646000.0000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42x28cm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34000.0000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100x46cm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75x46cm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2024.11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5900.0000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átm:42cm, fehér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átm:402cm,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 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 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54x11x39,5 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54x11x39,5 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54x11x39,5 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50x15,5x36 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50x15,5x36 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újdonság: 2024.05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dimmelhető, matt fekete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Ülőkád 105x65 láb nélkül, fehér 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/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/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/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/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71000.0000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81000.0000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178900.0000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331400.0000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215200.0000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334400.0000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182700.0000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234200.0000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356400.0000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196700.0000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243200.0000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20500.0000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185400.0000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54000.0000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55000.0000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217200.0000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225200.0000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/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559000.0000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61000.0000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22000.0000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39000.0000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64000.0000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166000.0000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182000.0000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193000.0000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36000.0000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256000.0000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584000.0000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358500.0000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316000.0000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/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/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/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/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37800.0000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43800.0000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43700.0000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47700.0000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45900.0000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36000.0000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37800.0000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48000.0000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49500.0000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59400.0000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57600.0000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110000.0000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84818011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9800.0000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64000.0000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44,5x26,5x44,5cm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56x37x17cm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65x11x40cm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 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42x18x42cm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70x190cm, matt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WI071</x:v>
      </x:c>
      <x:c t="str">
        <x:v>AQUALINE WALK IN Fix zuhanyfal, 70x190cm, átlátszó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WI080</x:v>
      </x:c>
      <x:c t="str">
        <x:v>AQUALINE WALK IN Fix zuhanyfal, 80x190cm, matt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WI081</x:v>
      </x:c>
      <x:c t="str">
        <x:v>AQUALINE WALK IN Fix zuhanyfal, 80x190cm, átlátszó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WI090</x:v>
      </x:c>
      <x:c t="str">
        <x:v>AQUALINE WALK IN Fix zuhanyfal, 90x190cm, matt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WI091</x:v>
      </x:c>
      <x:c t="str">
        <x:v>AQUALINE WALK IN Fix zuhanyfal, 90x190cm, átlátszó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WI100</x:v>
      </x:c>
      <x:c t="str">
        <x:v>AQUALINE WALK IN Fix zuhanyfal, 100x190cm, matt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WI101</x:v>
      </x:c>
      <x:c t="str">
        <x:v>AQUALINE WALK IN Fix zuhanyfal, 100x190cm, átlátszó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110x190cm, matt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32.0000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/>
      </x:c>
    </x:row>
    <x:row>
      <x:c t="str">
        <x:v>WI111</x:v>
      </x:c>
      <x:c t="str">
        <x:v>AQUALINE WALK IN Fix zuhanyfal, 110x190cm, átlátszó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390x145mm,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WN213</x:v>
      </x:c>
      <x:c t="str">
        <x:v>THIN pultra szerelhető rockstone mosdó, 600x400x112mm, matt fehér</x:v>
      </x:c>
      <x:c t="str">
        <x:v>SAPHO</x:v>
      </x:c>
      <x:c t="str">
        <x:v>8590913821608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50x34x14cm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WN893</x:v>
      </x:c>
      <x:c t="str">
        <x:v>THIN ovális rockstone mosdó, 600x400x145mm,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/>
      </x:c>
      <x:c t="n">
        <x:v>0.0100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/>
      </x:c>
      <x:c t="n">
        <x:v>0.0100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/>
      </x:c>
      <x:c t="n">
        <x:v>0.0100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/>
      </x:c>
      <x:c t="n">
        <x:v>0.0100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/>
      </x:c>
      <x:c t="n">
        <x:v>0.0100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/>
      </x:c>
      <x:c t="n">
        <x:v>0.0100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/>
      </x:c>
      <x:c t="n">
        <x:v>0.0100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/>
      </x:c>
      <x:c t="n">
        <x:v>0.0100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/>
      </x:c>
      <x:c t="n">
        <x:v>0.0100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/>
      </x:c>
      <x:c t="n">
        <x:v>0.0100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/>
      </x:c>
      <x:c t="n">
        <x:v>0.0100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/>
      </x:c>
      <x:c t="n">
        <x:v>0.0100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/>
      </x:c>
      <x:c t="n">
        <x:v>0.0100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/>
      </x:c>
      <x:c t="n">
        <x:v>0.0100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/>
      </x:c>
      <x:c t="n">
        <x:v>0.0100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/>
      </x:c>
      <x:c t="n">
        <x:v>0.0100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/>
      </x:c>
      <x:c t="n">
        <x:v>0.0100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/>
      </x:c>
      <x:c t="n">
        <x:v>0.0100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/>
      </x:c>
      <x:c t="n">
        <x:v>0.0100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62000.0000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41000.0000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136600.0000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falba süllyesztett 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2024.10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70099200</x:v>
      </x:c>
      <x:c t="n">
        <x:v>4.1400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70099200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83024190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83024190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83024190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83024190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83024190</x:v>
      </x:c>
      <x:c t="n">
        <x:v>0.7760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83024190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83024190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83024190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83024190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83024190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83024190</x:v>
      </x:c>
      <x:c t="n">
        <x:v>1.3150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83024190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83024190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83024190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83024190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8590913984020</x:v>
      </x:c>
      <x:c t="str">
        <x:v>db        </x:v>
      </x:c>
      <x:c t="str">
        <x:v>83024190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83024190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83024190</x:v>
      </x:c>
      <x:c t="n">
        <x:v>2.7000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83024190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83024190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83024190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83024190</x:v>
      </x:c>
      <x:c t="n">
        <x:v>3.6000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83024190</x:v>
      </x:c>
      <x:c t="n">
        <x:v>3.7000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83024190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83024190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83024190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83024190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83024190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83024190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83024190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0.4100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83024190</x:v>
      </x:c>
      <x:c t="n">
        <x:v>1.6000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0.8000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? 8mm, króm (102202112)</x:v>
      </x:c>
      <x:c t="str">
        <x:v>SAPHO</x:v>
      </x:c>
      <x:c t="str">
        <x:v>8592207001499</x:v>
      </x:c>
      <x:c t="str">
        <x:v>pár       </x:v>
      </x:c>
      <x:c t="str">
        <x:v>83024190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73249000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83025000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83025000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83025000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94032080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94032080</x:v>
      </x:c>
      <x:c t="n">
        <x:v>0.4740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83024110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83024110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85163100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73239300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70099200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73239300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73239300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0.1200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6.2500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0.1100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0.2500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0.0250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1.4880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1.4400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70099200</x:v>
      </x:c>
      <x:c t="n">
        <x:v>0.9180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84798997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84798997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0.1900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83100000</x:v>
      </x:c>
      <x:c t="n">
        <x:v>0.0440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83100000</x:v>
      </x:c>
      <x:c t="n">
        <x:v>0.0440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0.1900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83100000</x:v>
      </x:c>
      <x:c t="n">
        <x:v>0.0440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84798997</x:v>
      </x:c>
      <x:c t="n">
        <x:v>1.2000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83025000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2.2400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0.2640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?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0.3000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84798997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83025000</x:v>
      </x:c>
      <x:c t="n">
        <x:v>0.5530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83025000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83025000</x:v>
      </x:c>
      <x:c t="n">
        <x:v>0.1790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83025000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83025000</x:v>
      </x:c>
      <x:c t="n">
        <x:v>0.3640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96039091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83025000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83025000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83025000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83025000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83025000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83025000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83025000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94038900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94038900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94038900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0.2780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70099200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70099200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70099200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70099200</x:v>
      </x:c>
      <x:c t="n">
        <x:v>2.0000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84798997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84798997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84798997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84798997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84798997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84798997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84798997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83025000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83025000</x:v>
      </x:c>
      <x:c t="n">
        <x:v>0.1900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83025000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83025000</x:v>
      </x:c>
      <x:c t="n">
        <x:v>0.1890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83025000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83025000</x:v>
      </x:c>
      <x:c t="n">
        <x:v>0.1400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83025000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83025000</x:v>
      </x:c>
      <x:c t="n">
        <x:v>0.3510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83025000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 fogas, 40x40x27mm, króm (104106022)</x:v>
      </x:c>
      <x:c t="str">
        <x:v>SAPHO</x:v>
      </x:c>
      <x:c t="str">
        <x:v>8592207009044</x:v>
      </x:c>
      <x:c t="str">
        <x:v>db        </x:v>
      </x:c>
      <x:c t="str">
        <x:v>83025000</x:v>
      </x:c>
      <x:c t="n">
        <x:v>0.1740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83025000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83025000</x:v>
      </x:c>
      <x:c t="n">
        <x:v>0.1660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83025000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83025000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83025000</x:v>
      </x:c>
      <x:c t="n">
        <x:v>0.2360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83025000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83025000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83025000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83025000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83025000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83025000</x:v>
      </x:c>
      <x:c t="n">
        <x:v>0.0600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83025000</x:v>
      </x:c>
      <x:c t="n">
        <x:v>0.0600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45?x?45?x?31mm, fényes (163106361)</x:v>
      </x:c>
      <x:c t="str">
        <x:v>SAPHO</x:v>
      </x:c>
      <x:c t="str">
        <x:v>8592207039294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45?x?45?x?31mm, fekete (163106360)</x:v>
      </x:c>
      <x:c t="str">
        <x:v>SAPHO</x:v>
      </x:c>
      <x:c t="str">
        <x:v>8592207039300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115?x?45?x?31mm, fényes (163106371)</x:v>
      </x:c>
      <x:c t="str">
        <x:v>SAPHO</x:v>
      </x:c>
      <x:c t="str">
        <x:v>8592207039317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115?x?45?x?31mm, fekete (163106370)</x:v>
      </x:c>
      <x:c t="str">
        <x:v>SAPHO</x:v>
      </x:c>
      <x:c t="str">
        <x:v>8592207039324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255?x?45?x?31mm, fényes (163106391)</x:v>
      </x:c>
      <x:c t="str">
        <x:v>SAPHO</x:v>
      </x:c>
      <x:c t="str">
        <x:v>8592207038174</x:v>
      </x:c>
      <x:c t="str">
        <x:v>db        </x:v>
      </x:c>
      <x:c t="str">
        <x:v>83025000</x:v>
      </x:c>
      <x:c t="n">
        <x:v>0.2800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255?x?45?x?31mm, fekete (163106390)</x:v>
      </x:c>
      <x:c t="str">
        <x:v>SAPHO</x:v>
      </x:c>
      <x:c t="str">
        <x:v>8592207038198</x:v>
      </x:c>
      <x:c t="str">
        <x:v>db        </x:v>
      </x:c>
      <x:c t="str">
        <x:v>83025000</x:v>
      </x:c>
      <x:c t="n">
        <x:v>0.2800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96039091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96039091</x:v>
      </x:c>
      <x:c t="n">
        <x:v>0.9240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96039091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96039091</x:v>
      </x:c>
      <x:c t="n">
        <x:v>0.8730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96039091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1.0350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96039091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96039091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96039091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8400.0000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83025000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83025000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83024190</x:v>
      </x:c>
      <x:c t="n">
        <x:v>0.5680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83025000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83025000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83025000</x:v>
      </x:c>
      <x:c t="n">
        <x:v>0.6700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83025000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83025000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83025000</x:v>
      </x:c>
      <x:c t="n">
        <x:v>0.4800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83025000</x:v>
      </x:c>
      <x:c t="n">
        <x:v>0.7890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83025000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83025000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83025000</x:v>
      </x:c>
      <x:c t="n">
        <x:v>0.5400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83025000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83025000</x:v>
      </x:c>
      <x:c t="n">
        <x:v>0.4770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83025000</x:v>
      </x:c>
      <x:c t="n">
        <x:v>0.4300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83025000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83025000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83025000</x:v>
      </x:c>
      <x:c t="n">
        <x:v>0.2920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83025000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83025000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83025000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83025000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83025000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83025000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83025000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83025000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83025000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83025000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83025000</x:v>
      </x:c>
      <x:c t="n">
        <x:v>0.8400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83024190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83024190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83024190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83024190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83024190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83024190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94038900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94038900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94038900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94038900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94038900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94038900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94038900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94038900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94038900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94038900</x:v>
      </x:c>
      <x:c t="n">
        <x:v>1.6880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94038900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94038900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0.2060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0.1970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74182000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0.2100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0.2790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74182000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74182000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0.2800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6700.0000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8600.0000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74182000</x:v>
      </x:c>
      <x:c t="n">
        <x:v>0.4600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74182000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74182000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74182000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74182000</x:v>
      </x:c>
      <x:c t="n">
        <x:v>0.4400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0.4340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74182000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74182000</x:v>
      </x:c>
      <x:c t="n">
        <x:v>0.4200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74182000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84798997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83025000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83025000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83025000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96039091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96039091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96039091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83025000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83025000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83025000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83025000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83025000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83025000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94038900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94032080</x:v>
      </x:c>
      <x:c t="n">
        <x:v>0.8000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90x90x206cm,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226000.0000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54000.0000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75000.0000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48000.0000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/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fekete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fekete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fekete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fekete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fekete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fekete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fekete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fekete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fekete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fekete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fekete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fekete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16000.0000</x:v>
      </x:c>
      <x:c t="str">
        <x:v>újdonság: 2024.06</x:v>
      </x:c>
    </x:row>
    <x:row>
      <x:c t="str">
        <x:v>ZL4989B</x:v>
      </x:c>
      <x:c t="str">
        <x:v>POLYSAN ZOOM LINE BLACK mágneses profil,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194000.0000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fekete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204000.0000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/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/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2100.0000</x:v>
      </x:c>
      <x:c t="str">
        <x:v/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114000.0000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104000.0000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