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a9d4ce8de12b4973" /><Relationship Type="http://schemas.openxmlformats.org/package/2006/relationships/metadata/core-properties" Target="/package/services/metadata/core-properties/c404e148b4194b969fa19f294b598e6a.psmdcp" Id="R1f92bf8126de472a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0fcbbd6862fc448b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0fcbbd6862fc448b" /><Relationship Type="http://schemas.openxmlformats.org/officeDocument/2006/relationships/styles" Target="/xl/styles.xml" Id="Rd340bd9493384417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192500.0000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240500.0000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36,5x53cm,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36,5x53cm,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36,5x53cm,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36,5x53cm,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8592207010637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8592207033636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8592207033568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8592207002182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8592207005787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187700.0000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220100.0000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mosdók</x:v>
      </x:c>
      <x:c t="str">
        <x:v>mosdó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/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181800.0000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303400.0000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244300.0000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94000.0000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18000.0000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36800.0000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26000.0000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/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3.0000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8592207008375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8900.0000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/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8592207010002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8592207014505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8592207001307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2024.04</x:v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0.0900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0.4400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/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8592207050749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/>
      </x:c>
      <x:c t="str">
        <x:v>db        </x:v>
      </x:c>
      <x:c t="str">
        <x:v>94038900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0.5500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0.7900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újdonság: 2024.07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/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/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/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/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/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/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/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/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újdonság: 2024.07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8592207038105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matt fehér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10300.0000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9800.0000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2700.0000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/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429000.0000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579000.0000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824000.0000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929000.0000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/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16900.0000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/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34000.0000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2300.0000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/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/>
      </x:c>
      <x:c t="str">
        <x:v>db        </x:v>
      </x:c>
      <x:c t="str">
        <x:v/>
      </x:c>
      <x:c t="n">
        <x:v>10.0100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11.0100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/>
      </x:c>
      <x:c t="str">
        <x:v>db        </x:v>
      </x:c>
      <x:c t="str">
        <x:v/>
      </x:c>
      <x:c t="n">
        <x:v>12.0100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/>
      </x:c>
      <x:c t="str">
        <x:v>db        </x:v>
      </x:c>
      <x:c t="str">
        <x:v/>
      </x:c>
      <x:c t="n">
        <x:v>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/>
      </x:c>
      <x:c t="str">
        <x:v>db        </x:v>
      </x:c>
      <x:c t="str">
        <x:v/>
      </x:c>
      <x:c t="n">
        <x:v>3.0100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/>
      </x:c>
      <x:c t="str">
        <x:v>db        </x:v>
      </x:c>
      <x:c t="str">
        <x:v/>
      </x:c>
      <x:c t="n">
        <x:v>4.0100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5.0100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/>
      </x:c>
      <x:c t="str">
        <x:v>db        </x:v>
      </x:c>
      <x:c t="str">
        <x:v/>
      </x:c>
      <x:c t="n">
        <x:v>6.0100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/>
      </x:c>
      <x:c t="str">
        <x:v>db        </x:v>
      </x:c>
      <x:c t="str">
        <x:v/>
      </x:c>
      <x:c t="n">
        <x:v>7.0100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8.0100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/>
      </x:c>
      <x:c t="str">
        <x:v>db        </x:v>
      </x:c>
      <x:c t="str">
        <x:v/>
      </x:c>
      <x:c t="n">
        <x:v>9.0100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/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/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/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/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209000.0000</x:v>
      </x:c>
      <x:c t="str">
        <x:v>újdonság: 2024.07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96000.0000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102000.0000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29500.0000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/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SKYLLA szabadonálló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929000.0000</x:v>
      </x:c>
      <x:c t="str">
        <x:v>újdonság: 2024.11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/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COMMUNITY fali WC, Swirlflush, 70x37cm,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/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ExtraGlaze, fehér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8626111</x:v>
      </x:c>
      <x:c t="str">
        <x:v>GSI NORM kerámiamosdó, 120x50cm, ExtraGlaze, fehér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8626211</x:v>
      </x:c>
      <x:c t="str">
        <x:v>GSI NORM kerámiamosdó, 120x50cm, 2 furattal, ExtraGlaze, fehér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ExtraGlaze, fehér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ExtraGlaze, fehér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8634011</x:v>
      </x:c>
      <x:c t="str">
        <x:v>GSI NORM kerámiamosdó, 80x50cm, furat nélkül, ExtraGlaze, fehér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ExtraGlaze, fehér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ExtraGlaze, fehér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ExtraGlaze, fehér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ExtraGlaze, fehér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ExtraGlaze, fehér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8644011</x:v>
      </x:c>
      <x:c t="str">
        <x:v>GSI NORM kerámiamosdó, 80x50cm, furat nélkül, ExtraGlaze, fehér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ExtraGlaze, fehér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ExtraGlaze, fehér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ExtraGlaze, fehér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duál 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duál 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álló WC, Swirlflush, 36x55cm, alsó/hátsó kifolyású, duál 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álló WC, Swirlflush, 36x55cm, alsó/hátsó kifolyású, duál 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álló WC, Swirlflush, 36x55cm, alsó/hátsó kifolyású, duál 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álló WC, Swirlflush, 36x55cm, alsó/hátsó kifolyású, duál 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álló WC, Swirlflush, 36x55cm, alsó/hátsó kifolyású,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álló WC, Swirlflush, 36x55cm, alsó/hátsó kifolyású, duál 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álló WC, Swirlflush, 36x55cm, alsó/hátsó kifolyású, duál 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álló WC, Swirlflush, 36x55cm, alsó/hátsó kifolyású, duál 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36x55cm, alsó/hátsó kifolyású, duál 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36x50cm, alsó/hátsó kifolyású,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duál 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duál 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duál 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duál 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duál 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881615</x:v>
      </x:c>
      <x:c t="str">
        <x:v>GSI PURA fali WC, Swirlflush, 36x50cm, duál 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duál 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duál 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duál 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36x50cm, alsó/hátsó kifolyású,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222000.0000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Mosdó, pultra helyezhető,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886008</x:v>
      </x:c>
      <x:c t="str">
        <x:v>GSI PURA kerámiamosdó, pultra helyezhető, 50x35cm,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8886026</x:v>
      </x:c>
      <x:c t="str">
        <x:v>GSI PURA SLIM kerámiamosdó, 102x46cm,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8886109</x:v>
      </x:c>
      <x:c t="str">
        <x:v>GSI PURA SLIM kerámiamosdó, 102x46cm,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8886126</x:v>
      </x:c>
      <x:c t="str">
        <x:v>GSI PURA SLIM kerámiamosdó, 102x46cm,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8887009</x:v>
      </x:c>
      <x:c t="str">
        <x:v>GSI PURA SLIM kerámiamosdó, 122x46cm,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8887026</x:v>
      </x:c>
      <x:c t="str">
        <x:v>GSI PURA SLIM kerámiamosdó, 122x46cm,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8887109</x:v>
      </x:c>
      <x:c t="str">
        <x:v>GSI PURA SLIM kerámiamosdó, 122x46cm,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8887126</x:v>
      </x:c>
      <x:c t="str">
        <x:v>GSI PURA SLIM kerámiamosdó, 122x46cm,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8887209</x:v>
      </x:c>
      <x:c t="str">
        <x:v>GSI PURA SLIM kerámiamosdó, 122x46cm,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8887226</x:v>
      </x:c>
      <x:c t="str">
        <x:v>GSI PURA SLIM kerámiamosdó, 122x46cm,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8888009</x:v>
      </x:c>
      <x:c t="str">
        <x:v>GSI PURA SLIM dupla kerámiamosdó, 122x46cm,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8888109</x:v>
      </x:c>
      <x:c t="str">
        <x:v>GSI PURA SLIM dupla kerámiamosdó, 122x46cm,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8888126</x:v>
      </x:c>
      <x:c t="str">
        <x:v>GSI PURA SLIM dupla kerámiamosdó, 122x46cm,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8889009</x:v>
      </x:c>
      <x:c t="str">
        <x:v>GSI PURA SLIM dupla kerámiamosdó, 142x46cm,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8889026</x:v>
      </x:c>
      <x:c t="str">
        <x:v>GSI PURA SLIM dupla kerámiamosdó, 142x46cm,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8889109</x:v>
      </x:c>
      <x:c t="str">
        <x:v>GSI PURA SLIM dupla kerámiamosdó, 142x46cm,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8889126</x:v>
      </x:c>
      <x:c t="str">
        <x:v>GSI PURA SLIM dupla kerámiamosdó, 142x46cm,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36000.0000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Mosdó, pultra helyezhető,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Mosdó, pultra helyezhető,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/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Swirlflush,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/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/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/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172000.0000</x:v>
      </x:c>
      <x:c t="str">
        <x:v/>
      </x:c>
    </x:row>
    <x:row>
      <x:c t="str">
        <x:v>92530</x:v>
      </x:c>
      <x:c t="str">
        <x:v>POLYSAN LEYLA Rockstone szabadonálló kád, 170x78cm,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194000.0000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244000.0000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254000.0000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/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444000.0000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484000.0000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/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50x35cm,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149000.0000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/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/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/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/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ARECA umyvadlo, litý mramor, 101x51,5cm, levé, bílá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AC101R</x:v>
      </x:c>
      <x:c t="str">
        <x:v>ARECA öntöttmárvány mosdó, ARECA umyvadlo, litý mramor, 101x51,5cm, pravé, bílá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AC121L</x:v>
      </x:c>
      <x:c t="str">
        <x:v>ARECA öntöttmárvány mosdó, ARECA umyvadlo, litý mramor, 121x51,5cm, levé, bílá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AC121R</x:v>
      </x:c>
      <x:c t="str">
        <x:v>ARECA öntöttmárvány mosdó, ARECA umyvadlo, litý mramor, 121x51,5cm, pravé, bílá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AC141</x:v>
      </x:c>
      <x:c t="str">
        <x:v>ARECA öntöttmárvány duplamosdó, ARECA dvojumyvadlo, litý mramor, 141x51,5cm, bílá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ARECA umyvadlo, litý mramor, 141x51,5cm, levé, bílá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AC141R</x:v>
      </x:c>
      <x:c t="str">
        <x:v>ARECA öntöttmárvány mosdó, ARECA umyvadlo, litý mramor, 141x51,5cm, pravé, bílá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AC161</x:v>
      </x:c>
      <x:c t="str">
        <x:v>ARECA öntöttmárvány duplamosdó, ARECA dvojumyvadlo, litý mramor, 161x51,5cm, bílá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ARECA dvojumyvadlo, litý mramor, 181x51,5cm, bílá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12500.0000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polírozott alumínium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89000.0000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transzparent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transzparent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transzparent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90x140cm, transzparent üveg, fekete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AQ6014B</x:v>
      </x:c>
      <x:c t="str">
        <x:v>AQUALINE VILMA kádparaván, 60x140cm, transzparent üveg, fekete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69000.0000</x:v>
      </x:c>
      <x:c t="n">
        <x:v>74000.0000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79000.0000</x:v>
      </x:c>
      <x:c t="n">
        <x:v>84000.0000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49000.0000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35500.0000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36500.0000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41500.0000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BLF808</x:v>
      </x:c>
      <x:c t="str">
        <x:v>AQUALINE AGGA BLACK zuhanykabin, 80x80x185cm,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90x90x185cm,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80x80x185cm,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újdonság: 2024.09</x:v>
      </x:c>
    </x:row>
    <x:row>
      <x:c t="str">
        <x:v>BLS900</x:v>
      </x:c>
      <x:c t="str">
        <x:v>AQUALINE ARLETA BLACK íves zuhanykabin, 90x90x185cm,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12000.0000</x:v>
      </x:c>
      <x:c t="str">
        <x:v/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6900.0000</x:v>
      </x:c>
      <x:c t="str">
        <x:v/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/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tolóajtó, 1100mm,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/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újdonság: 2024.09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/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29400.0000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31500.0000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/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197000.0000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125000.0000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150x75cm, akril</x:v>
      </x:c>
      <x:c t="str">
        <x:v>AKCIO</x:v>
      </x:c>
      <x:c t="str">
        <x:v/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140x70cm,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E2679</x:v>
      </x:c>
      <x:c t="str">
        <x:v>AQUALINE ANTIK szabadonálló kád, 160x79cm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340000.0000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105000.0000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112000.0000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168000.0000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154000.0000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156000.0000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149000.0000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151000.0000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/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 mm, 75 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 mm, 130 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4200.0000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162000.0000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217000.0000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136000.0000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221000.0000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236000.0000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132000.0000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246000.0000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167000.0000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100000.0000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108000.0000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 résszel, jobbos, 900mm,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/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3500.0000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FS1062</x:v>
      </x:c>
      <x:c t="str">
        <x:v>POLYSAN FISA kádparaván üveg, 600x1500mm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184000.0000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100-122x185cm,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2024.09</x:v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/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/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/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/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/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>újdonság: 2024.11</x:v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/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/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72000.0000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/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/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>kifutott: 2024.11</x:v>
      </x:c>
    </x:row>
    <x:row>
      <x:c t="str">
        <x:v>IZ123T</x:v>
      </x:c>
      <x:c t="str">
        <x:v>PILON fürdőszobai radiátor, 122x1800,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IZ125T</x:v>
      </x:c>
      <x:c t="str">
        <x:v>PILON fürdőszobai radiátor, 122x1800,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102700.0000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2024.08</x:v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/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565000.0000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1054600.0000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319300.0000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147800.0000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87800.0000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CREAVIT 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424450.0000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1650x750mm,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1650x900mm,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/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MN045-AK00</x:v>
      </x:c>
      <x:c t="str">
        <x:v>CREAVIT MINIMAL kerámiamosdó, 45x16cm, arany</x:v>
      </x:c>
      <x:c t="str">
        <x:v>SAPHO</x:v>
      </x:c>
      <x:c t="str">
        <x:v>8698531140450</x:v>
      </x:c>
      <x:c t="str">
        <x:v>db        </x:v>
      </x:c>
      <x:c t="str">
        <x:v>69109000</x:v>
      </x:c>
      <x:c t="n">
        <x:v>11.2000</x:v>
      </x:c>
      <x:c t="str">
        <x:v>MN045.00010</x:v>
      </x:c>
      <x:c t="str">
        <x:v>mosdók</x:v>
      </x:c>
      <x:c t="str">
        <x:v>mosdó pultra</x:v>
      </x:c>
      <x:c t="n">
        <x:v>0.0000</x:v>
      </x:c>
      <x:c t="n">
        <x:v>125000.0000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/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/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/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/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/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/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0.7000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180400.0000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204000.0000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48000.0000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77000.0000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131000.0000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PS8812</x:v>
      </x:c>
      <x:c t="str">
        <x:v>AQUALINE JOSE monoblokkos WC, hátsó kifolyású, 3/6l, duálgombos öblítőmechanikával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3/6l, duálgombos öblítőmechanikával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161400.0000</x:v>
      </x:c>
      <x:c t="str">
        <x:v/>
      </x:c>
    </x:row>
    <x:row>
      <x:c t="str">
        <x:v>PT070W</x:v>
      </x:c>
      <x:c t="str">
        <x:v>AQUALINE PILOT nyílóajtó, 700mm, matt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168400.0000</x:v>
      </x:c>
      <x:c t="str">
        <x:v/>
      </x:c>
    </x:row>
    <x:row>
      <x:c t="str">
        <x:v>PT080W</x:v>
      </x:c>
      <x:c t="str">
        <x:v>AQUALINE PILOT nyílóajtó, 800mm, matt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PT090W</x:v>
      </x:c>
      <x:c t="str">
        <x:v>AQUALINE PILOT nyílóajtó, 900mm, matt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181400.0000</x:v>
      </x:c>
      <x:c t="str">
        <x:v/>
      </x:c>
    </x:row>
    <x:row>
      <x:c t="str">
        <x:v>PT100W</x:v>
      </x:c>
      <x:c t="str">
        <x:v>AQUALINE PILOT nyílóajtó, 1000mm, matt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151000.0000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36x53cm,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78000.0000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6500.0000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6200.0000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>újdonság: 2024.04</x:v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2024.04</x:v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49500.0000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39500.0000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58000.0000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16800.0000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154000.0000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/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/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/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/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/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304000.0000</x:v>
      </x:c>
      <x:c t="str">
        <x:v>újdonság: 2024.07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141000.0000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163000.0000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98000.0000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121800.0000</x:v>
      </x:c>
      <x:c t="str">
        <x:v/>
      </x:c>
    </x:row>
    <x:row>
      <x:c t="str">
        <x:v>TP040</x:v>
      </x:c>
      <x:c t="str">
        <x:v>AQUALINE CREAVIT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CREAVIT 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černá mat/bambusz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2024.11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81000.0000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185400.0000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55000.0000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225200.0000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61000.0000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39000.0000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182000.0000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193000.0000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43700.0000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47700.0000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45900.0000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49500.0000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59400.0000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57600.0000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0.0100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0.0100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8590913984020</x:v>
      </x:c>
      <x:c t="str">
        <x:v>db        </x:v>
      </x:c>
      <x:c t="str">
        <x:v>83024190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83024190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/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0.1200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0.1900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0.1900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0.3510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8592207039300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8592207039317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1.0350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16000.0000</x:v>
      </x:c>
      <x:c t="str">
        <x:v>újdonság: 2024.06</x:v>
      </x:c>
    </x:row>
    <x:row>
      <x:c t="str">
        <x:v>ZL4989B</x:v>
      </x:c>
      <x:c t="str">
        <x:v>POLYSAN ZOOM LINE BLACK mágneses profil,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