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25377c13de204adb" /><Relationship Type="http://schemas.openxmlformats.org/package/2006/relationships/metadata/core-properties" Target="/package/services/metadata/core-properties/875445ddba094e6d9715996ac2a86c27.psmdcp" Id="R5e6a9b83e69d4b24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966c7477035d4cad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966c7477035d4cad" /><Relationship Type="http://schemas.openxmlformats.org/officeDocument/2006/relationships/styles" Target="/xl/styles.xml" Id="R41123000aed4467d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56000.0000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162000.0000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223?x?65?x?105mm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225?x?63?x?115mm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170?x?255?x?170mm,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átm.:16?x?30mm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átm.:16?x?30mm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250?x?730?x?250mm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100?x?320?x?110mm,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0.0400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121000.0000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88000.0000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149000.0000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119000.0000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123000.0000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2024.12</x:v>
      </x:c>
    </x:row>
    <x:row>
      <x:c t="str">
        <x:v>1102-32B</x:v>
      </x:c>
      <x:c t="str">
        <x:v>LATUS Falbasüllyesztett termosztatikus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2025.02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falba süllyesztett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106000.0000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111000.0000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359000.0000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499000.0000</x:v>
      </x:c>
      <x:c t="str">
        <x:v>újdonság: 2025.02</x:v>
      </x:c>
    </x:row>
    <x:row>
      <x:c t="str">
        <x:v>1102-76</x:v>
      </x:c>
      <x:c t="str">
        <x:v>LATUS falba süllyesztett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falba süllyesztett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újdonság: 2025.02</x:v>
      </x:c>
    </x:row>
    <x:row>
      <x:c t="str">
        <x:v>1102-77</x:v>
      </x:c>
      <x:c t="str">
        <x:v>LATUS falba süllyesztett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>újdonság: 2025.02</x:v>
      </x:c>
    </x:row>
    <x:row>
      <x:c t="str">
        <x:v>1102-77B</x:v>
      </x:c>
      <x:c t="str">
        <x:v>LATUS falba süllyesztett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232?x?385?x?150?mm, átm.:200?mm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232?x?370?x?120?mm, átm.:200?mm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232?x?370?x?120?mm, átm.:200?mm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280?x?245?x?105mm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7200.0000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18000.0000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28000.0000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55000.0000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16500.0000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12600.0000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4800.0000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11900.0000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16500.0000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9700.0000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7100.0000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5600.0000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19500.0000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65?x?185?x?75mm,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68000.0000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0.0730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10500.0000</x:v>
      </x:c>
      <x:c t="n">
        <x:v>11400.0000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20?x?1780?x?59mm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20?x?178?x?59mm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5300.0000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3150.0000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90?x?175?x?70,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90?x?175?x?70,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90?x?175?x?70,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90?x?175?x?70,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90?x?175?x?70,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90?x?175?x?70,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90?x?175?x?70,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90?x?175?x?70,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90?x?175?x?70,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90?x?175?x?70,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90?x?175?x?70,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90?x?175?x?70,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90?x?175?x?70,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90?x?175?x?70,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90?x?175?x?70,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90?x?175?x?70,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90?x?175?x?70,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90?x?175?x?70,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140?x?95?x?90mm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16?x?16?x?30mm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16?x?16?x?30mm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645?x?72?x?74mm,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645?x?72?x?74mm,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645?x?72?x?74mm,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645?x?72?x?74mm,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645?x?72?x?74mm,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645?x?72?x?74mm,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45?x?45?x?38mm,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45?x?45?x?38mm,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45?x?45?x?38mm,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115?x?45?x?38mm, fekete</x:v>
      </x:c>
      <x:c t="str">
        <x:v>SAPHO</x:v>
      </x:c>
      <x:c t="str">
        <x:v>8592207038051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115?x?45?x?38mm,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115?x?45?x?38mm,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255?x?45?x?38mm,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255?x?45?x?38mm,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255?x?45?x?38mm,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45?x?45?x?31mm,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115?x?45?x?31mm,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255?x?45?x?31mm,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66?x?235?x?120mm,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66?x?235?x?120mm,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66?x?165?x?120mm,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66?x?165?x?120mm,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145?x?100?x?42mm,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145?x?100?x?42mm,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145?x?100?x?42mm,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45?x?180?x?74mm,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45?x?180?x?74mm,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45?x?180?x?74mm,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145?x?100?x?42mm,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145?x?100?x?42mm,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145?x?100?x?42mm,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45?x?180?x?74mm,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45?x?180?x?74mm,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80?x?355?x?97mm,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80?x?355?x?97mm,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80?x?355?x?97mm,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645?x?72?x?74mm,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645?x?72?x?74mm,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645?x?72?x?74mm,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645?x?72?x?74mm,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645?x?72?x?74mm,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645?x?72?x?74mm,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45?x?45?x?38mm,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45?x?45?x?38mm,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45?x?45?x?38mm,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115?x?45?x?38mm,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115?x?45?x?38mm,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115?x?45?x?38mm,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255?x?45?x?38mm,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255?x?45?x?38mm,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255?x?45?x?38mm,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45?x?45?x?31mm,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45?x?45?x?31mm,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45?x?45?x?31mm,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115?x?45?x?31mm,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115?x?45?x?31mm,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115?x?45?x?31mm,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255?x?45?x?31mm,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255?x?45?x?31mm,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255?x?45?x?31mm,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145?x?100?x?42mm,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145?x?100?x?42mm,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145?x?100?x?42mm,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45?x?180?x?74mm,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45?x?180?x?74mm,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45?x?180?x?74mm,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145?x?100?x?42mm,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145?x?100?x?42mm,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145?x?100?x?42mm,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45?x?180?x?74mm,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45?x?180?x?74mm,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45?x?180?x?74mm,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80?x?355?x?97mm,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80?x?355?x?97mm,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80?x?355?x?97mm,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230?x?300?x?430mm,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230?x?280?x?345mm,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5500.0000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69120089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69120089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69120089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69120089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újdonság: 2024.05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73249000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18000.0000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/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2024.04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464000.0000</x:v>
      </x:c>
      <x:c t="str">
        <x:v/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2024.04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17500.0000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3750.0000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4800.0000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4150.0000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/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/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414000.0000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kifutott: 2025.01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2025.01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kifutott: 2025.01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100000.0000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108000.0000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111000.0000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43000.0000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2024.09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1314000.0000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1489000.0000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1749000.0000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kifutott: 2024.09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kifutott: 2024.09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124000.0000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37000.0000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994000.0000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újdonság: 2024.10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3.1660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újdonság: 2025.02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újdonság: 2025.02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529000.0000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15000.0000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7600.0000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5900.0000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129000.0000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105000.0000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2800.0000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8950.0000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2025.02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/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223000.0000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107000.0000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118000.0000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88000.0000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109000.0000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115000.0000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135000.0000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133000.0000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116000.0000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120000.0000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132000.0000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128000.0000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141000.0000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148000.0000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169000.0000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138000.0000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152000.0000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143000.0000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157000.0000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50000.0000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56000.0000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62000.0000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156000.0000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145000.0000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159000.0000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146000.0000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154000.0000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11500.0000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85162950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2025.02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újdonság: 2025.02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2025.02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2025.02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4500.0000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149000.0000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154000.0000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179000.0000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134000.0000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164000.0000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144000.0000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174000.0000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494000.0000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74000.0000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/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399000.0000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0.5700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1.8500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1.8500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70099100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26500.0000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70099100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60000.0000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2025.02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29500.0000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52000.0000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66000.0000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30000.0000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0.1100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85000.0000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16000.0000</x:v>
      </x:c>
      <x:c t="n">
        <x:v>22000.0000</x:v>
      </x:c>
      <x:c t="str">
        <x:v/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429000.0000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újdonság: 2024.05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újdonság: 2024.05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174000.0000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82000.0000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226000.0000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267000.0000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3200.0000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36000.0000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újdonság: 2024.07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8200.0000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1950.0000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5200.0000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51000.0000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41000.0000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19900.0000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23500.0000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36000.0000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64000.0000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53000.0000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24800.0000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25500.0000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29500.0000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39500.0000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45000.0000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35000.0000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5100.0000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11900.0000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4350.0000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AQUALINE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AQUALINE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189000.0000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19500.0000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284000.0000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kifutott: 2025.01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304000.0000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145000.0000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95000.0000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52000.0000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/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2024.11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újdonság: 2024.05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61100.0000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71000.0000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/>
      </x:c>
      <x:c t="n">
        <x:v>0.1480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/>
      </x:c>
      <x:c t="n">
        <x:v>0.0100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/>
      </x:c>
      <x:c t="n">
        <x:v>0.0100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/>
      </x:c>
      <x:c t="n">
        <x:v>0.0100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/>
      </x:c>
      <x:c t="n">
        <x:v>0.0100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/>
      </x:c>
      <x:c t="n">
        <x:v>0.0100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/>
      </x:c>
      <x:c t="n">
        <x:v>0.0100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/>
      </x:c>
      <x:c t="n">
        <x:v>0.0100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/>
      </x:c>
      <x:c t="n">
        <x:v>0.0100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/>
      </x:c>
      <x:c t="n">
        <x:v>0.0100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/>
      </x:c>
      <x:c t="n">
        <x:v>0.0100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/>
      </x:c>
      <x:c t="n">
        <x:v>0.4000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/>
      </x:c>
      <x:c t="n">
        <x:v>0.0100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/>
      </x:c>
      <x:c t="n">
        <x:v>0.0100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/>
      </x:c>
      <x:c t="n">
        <x:v>0.0100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/>
      </x:c>
      <x:c t="n">
        <x:v>0.0100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/>
      </x:c>
      <x:c t="n">
        <x:v>0.0100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/>
      </x:c>
      <x:c t="n">
        <x:v>0.0100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/>
      </x:c>
      <x:c t="n">
        <x:v>0.0100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2024.10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5.5700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70099200</x:v>
      </x:c>
      <x:c t="n">
        <x:v>4.1400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83024190</x:v>
      </x:c>
      <x:c t="n">
        <x:v>2.7000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3.6000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83024190</x:v>
      </x:c>
      <x:c t="n">
        <x:v>2.0000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2.9500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1.5500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1.6000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1.5500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0.4740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0.4740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1.4880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70099200</x:v>
      </x:c>
      <x:c t="n">
        <x:v>0.9180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0.0440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83100000</x:v>
      </x:c>
      <x:c t="n">
        <x:v>0.0440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83100000</x:v>
      </x:c>
      <x:c t="n">
        <x:v>0.0440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0.0440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0.0440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83100000</x:v>
      </x:c>
      <x:c t="n">
        <x:v>0.0440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84798997</x:v>
      </x:c>
      <x:c t="n">
        <x:v>1.2000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0.2780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1.5430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1.5430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84798997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0.1900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0.1400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0.1740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0.2360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0.7330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45?x?45?x?31mm,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0.0640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45?x?45?x?31mm,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0.0640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115?x?45?x?31mm,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0.1350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115?x?45?x?31mm,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0.1350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255?x?45?x?31mm, fényes (163106391)</x:v>
      </x:c>
      <x:c t="str">
        <x:v>SAPHO</x:v>
      </x:c>
      <x:c t="str">
        <x:v>8592207038174</x:v>
      </x:c>
      <x:c t="str">
        <x:v>db        </x:v>
      </x:c>
      <x:c t="str">
        <x:v>83025000</x:v>
      </x:c>
      <x:c t="n">
        <x:v>0.2800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255?x?45?x?31mm, fekete (163106390)</x:v>
      </x:c>
      <x:c t="str">
        <x:v>SAPHO</x:v>
      </x:c>
      <x:c t="str">
        <x:v>8592207038198</x:v>
      </x:c>
      <x:c t="str">
        <x:v>db        </x:v>
      </x:c>
      <x:c t="str">
        <x:v>83025000</x:v>
      </x:c>
      <x:c t="n">
        <x:v>0.2800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0.9240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8900.0000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0.7890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0.4770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0.4300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0.2920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0.6500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1.6880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0.2060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0.2000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0.1970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0.2790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0.4340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74182000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50000.0000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19000.0000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