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aa9c5a8085a94d34" /><Relationship Type="http://schemas.openxmlformats.org/package/2006/relationships/metadata/core-properties" Target="/package/services/metadata/core-properties/0623767207ac46eea2a14f0ff045dc6b.psmdcp" Id="R451f66cb1703451e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ca55a12e7d6e4519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ca55a12e7d6e4519" /><Relationship Type="http://schemas.openxmlformats.org/officeDocument/2006/relationships/styles" Target="/xl/styles.xml" Id="R970a72fe28e24970" /></Relationships>
</file>

<file path=xl/worksheets/sheet1.xml><?xml version="1.0" encoding="utf-8"?>
<x:worksheet xmlns:x="http://schemas.openxmlformats.org/spreadsheetml/2006/main">
  <x:cols>
    <x:col min="1" max="1" width="18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6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22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kiárusítás: 2025.03</x:v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>kiárusítás: 2025.03</x:v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>kiárusítás: 2025.03</x:v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56000.0000</x:v>
      </x:c>
      <x:c t="str">
        <x:v>kiárusítás: 2025.03</x:v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kiárusítás: 2025.03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8590913994333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101044065</x:v>
      </x:c>
      <x:c t="str">
        <x:v>BEMETA HOTEL fröccsenésgátló térelválasztó kézszárítóhoz, csiszolt</x:v>
      </x:c>
      <x:c t="str">
        <x:v>SAPHO</x:v>
      </x:c>
      <x:c t="str">
        <x:v>8592207050381</x:v>
      </x:c>
      <x:c t="str">
        <x:v>db        </x:v>
      </x:c>
      <x:c t="str">
        <x:v/>
      </x:c>
      <x:c t="n">
        <x:v>0.0100</x:v>
      </x:c>
      <x:c t="str">
        <x:v/>
      </x:c>
      <x:c t="str">
        <x:v/>
      </x:c>
      <x:c t="str">
        <x:v/>
      </x:c>
      <x:c t="n">
        <x:v>0.0000</x:v>
      </x:c>
      <x:c t="n">
        <x:v>31000.0000</x:v>
      </x:c>
      <x:c t="str">
        <x:v/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162000.0000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10198</x:v>
      </x:c>
      <x:c t="str">
        <x:v>AKIRA fogantyú, 200/160mm, króm</x:v>
      </x:c>
      <x:c t="str">
        <x:v>AQUALINE</x:v>
      </x:c>
      <x:c t="str">
        <x:v>8590913980527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1200.0000</x:v>
      </x:c>
      <x:c t="str">
        <x:v>újdonság: 2025.03</x:v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223x65x105mm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225x63x115mm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19900.0000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170x255x170mm,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átm.:16x30mm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átm.:16x30mm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250x730x250mm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100x320x110mm,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121000.0000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kiárusítás: 2025.03</x:v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88000.0000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49000.0000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149000.0000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119000.0000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4200.0000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>kiárusítás: 2025.03</x:v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>kiárusítás: 2025.03</x:v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123000.0000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>kiárusítás: 2025.03</x:v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>kiárusítás: 2025.03</x:v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>kifutott: 2025.03</x:v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>kifutott: 2025.03</x:v>
      </x:c>
    </x:row>
    <x:row>
      <x:c t="str">
        <x:v>1102-32</x:v>
      </x:c>
      <x:c t="str">
        <x:v>LATUS Falbasüllyesztett termosztatikus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2024.12</x:v>
      </x:c>
    </x:row>
    <x:row>
      <x:c t="str">
        <x:v>1102-32B</x:v>
      </x:c>
      <x:c t="str">
        <x:v>LATUS Falbasüllyesztett termosztatikus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2025.02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kiárusítás: 2025.03</x:v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falba süllyesztett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>kifutott: 2025.03</x:v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>kifutott: 2025.03</x:v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>kiárusítás: 2025.03</x:v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>kiárusítás: 2025.03</x:v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106000.0000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>kifutott: 2025.03</x:v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121000.0000</x:v>
      </x:c>
      <x:c t="str">
        <x:v>kiárusítás: 2025.03</x:v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111000.0000</x:v>
      </x:c>
      <x:c t="str">
        <x:v>kiárusítás: 2025.03</x:v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359000.0000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499000.0000</x:v>
      </x:c>
      <x:c t="str">
        <x:v>újdonság: 2025.02</x:v>
      </x:c>
    </x:row>
    <x:row>
      <x:c t="str">
        <x:v>1102-76</x:v>
      </x:c>
      <x:c t="str">
        <x:v>LATUS falba süllyesztett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falba süllyesztett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újdonság: 2025.02</x:v>
      </x:c>
    </x:row>
    <x:row>
      <x:c t="str">
        <x:v>1102-77</x:v>
      </x:c>
      <x:c t="str">
        <x:v>LATUS falba süllyesztett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>újdonság: 2025.02</x:v>
      </x:c>
    </x:row>
    <x:row>
      <x:c t="str">
        <x:v>1102-77B</x:v>
      </x:c>
      <x:c t="str">
        <x:v>LATUS falba süllyesztett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>kiárusítás: 2025.03</x:v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>kiárusítás: 2025.03</x:v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kiárusítás: 2025.03</x:v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11123101</x:v>
      </x:c>
      <x:c t="str">
        <x:v>JUNDAH álló WC-kefe és WC-papírtartó állvány, fehér</x:v>
      </x:c>
      <x:c t="str">
        <x:v>SAPHO</x:v>
      </x:c>
      <x:c t="str">
        <x:v>4006956192284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11123110</x:v>
      </x:c>
      <x:c t="str">
        <x:v>JUNDAH álló WC-kefe és WC-papírtartó állvány, fekete</x:v>
      </x:c>
      <x:c t="str">
        <x:v>SAPHO</x:v>
      </x:c>
      <x:c t="str">
        <x:v>4006956192253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112101779</x:v>
      </x:c>
      <x:c t="str">
        <x:v>BEMETA KOZM.TÜKRÖK Kozmetikai tükör LED világítással, átm.: 200mm, 7X</x:v>
      </x:c>
      <x:c t="str">
        <x:v>SAPHO</x:v>
      </x:c>
      <x:c t="str">
        <x:v>8592207054488</x:v>
      </x:c>
      <x:c t="str">
        <x:v>db        </x:v>
      </x:c>
      <x:c t="str">
        <x:v/>
      </x:c>
      <x:c t="n">
        <x:v>0.0100</x:v>
      </x:c>
      <x:c t="str">
        <x:v/>
      </x:c>
      <x:c t="str">
        <x:v/>
      </x:c>
      <x:c t="str">
        <x:v/>
      </x:c>
      <x:c t="n">
        <x:v>0.0000</x:v>
      </x:c>
      <x:c t="n">
        <x:v>87000.0000</x:v>
      </x:c>
      <x:c t="str">
        <x:v/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232x385x150mm, átm.:200mm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232x370x120mm, átm.:200mm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232x370x120mm, átm.:200mm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>kiárusítás: 2025.03</x:v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>kifutott: 2025.03</x:v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280x245x105mm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7200.0000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18000.0000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>kiárusítás: 2025.03</x:v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9500.0000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>kiárusítás: 2025.03</x:v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47500.0000</x:v>
      </x:c>
      <x:c t="str">
        <x:v>kiárusítás: 2025.03</x:v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28000.0000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55000.0000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16500.0000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>kifutott: 2025.03</x:v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12600.0000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4800.0000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6300.0000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74182000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11900.0000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16500.0000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9700.0000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7100.0000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5600.0000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25500.0000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19500.0000</x:v>
      </x:c>
      <x:c t="str">
        <x:v>kiárusítás: 2025.03</x:v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84818019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46000.0000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62000.0000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65x185x75mm,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>kifutott: 2025.03</x:v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68000.0000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>73239300</x:v>
      </x:c>
      <x:c t="n">
        <x:v>1.0600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>73239300</x:v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>kiárusítás: 2025.03</x:v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kiárusítás: 2025.03</x:v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>kiárusítás: 2025.03</x:v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>kiárusítás: 2025.03</x:v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>kiárusítás: 2025.03</x:v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>kifutott: 2025.03</x:v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6400.0000</x:v>
      </x:c>
      <x:c t="n">
        <x:v>7000.0000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7800.0000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10500.0000</x:v>
      </x:c>
      <x:c t="n">
        <x:v>11400.0000</x:v>
      </x:c>
      <x:c t="str">
        <x:v>kiárusítás: 2025.03</x:v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10600.0000</x:v>
      </x:c>
      <x:c t="n">
        <x:v>11400.0000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7900.0000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8100.0000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9800.0000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>kiárusítás: 2025.03</x:v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>kiárusítás: 2025.03</x:v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kifutott: 2025.03</x:v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20x1780x59mm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20x178x59mm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>kifutott: 2025.03</x:v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5300.0000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3150.0000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14596</x:v>
      </x:c>
      <x:c t="str">
        <x:v>POLYSAN BANERA SQUARE öntöttmárvány mosdó, 50x36cm</x:v>
      </x:c>
      <x:c t="str">
        <x:v>SAPHO</x:v>
      </x:c>
      <x:c t="str">
        <x:v>8590729016922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14596.31</x:v>
      </x:c>
      <x:c t="str">
        <x:v>POLYSAN BANERA SQUARE öntöttmárvány mosdó, 50x36cm, matt szürke</x:v>
      </x:c>
      <x:c t="str">
        <x:v>SAPHO</x:v>
      </x:c>
      <x:c t="str">
        <x:v>8590729016946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14596.32</x:v>
      </x:c>
      <x:c t="str">
        <x:v>POLYSAN BANERA SQUARE öntöttmárvány mosdó, 50x36cm, fehér/matt szürke</x:v>
      </x:c>
      <x:c t="str">
        <x:v>SAPHO</x:v>
      </x:c>
      <x:c t="str">
        <x:v>8590729016953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14596.51</x:v>
      </x:c>
      <x:c t="str">
        <x:v>POLYSAN BANERA SQUARE öntöttmárvány mosdó, 50x36cm, matt antracit</x:v>
      </x:c>
      <x:c t="str">
        <x:v>SAPHO</x:v>
      </x:c>
      <x:c t="str">
        <x:v>8590729016960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14596.52</x:v>
      </x:c>
      <x:c t="str">
        <x:v>POLYSAN BANERA SQUARE öntöttmárvány mosdó, 50x36cm, fehér/matt antracit</x:v>
      </x:c>
      <x:c t="str">
        <x:v>SAPHO</x:v>
      </x:c>
      <x:c t="str">
        <x:v>8590729016977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14596.71</x:v>
      </x:c>
      <x:c t="str">
        <x:v>POLYSAN BANERA SQUARE öntöttmárvány mosdó, 50x36cm, matt barna</x:v>
      </x:c>
      <x:c t="str">
        <x:v>SAPHO</x:v>
      </x:c>
      <x:c t="str">
        <x:v>8590729016984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14596.72</x:v>
      </x:c>
      <x:c t="str">
        <x:v>POLYSAN BANERA SQUARE öntöttmárvány mosdó, 50x36cm, fehér/matt barna</x:v>
      </x:c>
      <x:c t="str">
        <x:v>SAPHO</x:v>
      </x:c>
      <x:c t="str">
        <x:v>8590729016991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14596.81</x:v>
      </x:c>
      <x:c t="str">
        <x:v>POLYSAN BANERA SQUARE öntöttmárvány mosdó, 50x36cm, matt bézs</x:v>
      </x:c>
      <x:c t="str">
        <x:v>SAPHO</x:v>
      </x:c>
      <x:c t="str">
        <x:v>8590729017004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14596.82</x:v>
      </x:c>
      <x:c t="str">
        <x:v>POLYSAN BANERA SQUARE öntöttmárvány mosdó, 50x36cm, fehér/matt bézs</x:v>
      </x:c>
      <x:c t="str">
        <x:v>SAPHO</x:v>
      </x:c>
      <x:c t="str">
        <x:v>8590729017011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14596MAT</x:v>
      </x:c>
      <x:c t="str">
        <x:v>POLYSAN BANERA SQUARE öntöttmárvány mosdó, 50x36cm, matt fehér</x:v>
      </x:c>
      <x:c t="str">
        <x:v>SAPHO</x:v>
      </x:c>
      <x:c t="str">
        <x:v>8590729016939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90x175x70,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90x175x70,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90x175x70,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90x175x70,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90x175x70,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90x175x70,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90x175x70,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90x175x70,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90x175x70,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90x175x70,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90x175x70,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90x175x70,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90x175x70,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90x175x70,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90x175x70,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90x175x70,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90x175x70,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90x175x70,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39269097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39249000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0.5520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>kifutott: 2024.09</x:v>
      </x:c>
    </x:row>
    <x:row>
      <x:c t="str">
        <x:v>151.134.6</x:v>
      </x:c>
      <x:c t="str">
        <x:v>BRUCKNER URBINO szifonfedél, matt fekete</x:v>
      </x:c>
      <x:c t="str">
        <x:v>SAPHO</x:v>
      </x:c>
      <x:c t="str">
        <x:v>8590913996832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>újdonság: 2025.03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kiárusítás: 2025.03</x:v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155506092</x:v>
      </x:c>
      <x:c t="str">
        <x:v>BEMETA AMBER fogas </x:v>
      </x:c>
      <x:c t="str">
        <x:v>SAPHO</x:v>
      </x:c>
      <x:c t="str">
        <x:v>8592207052149</x:v>
      </x:c>
      <x:c t="str">
        <x:v>db        </x:v>
      </x:c>
      <x:c t="str">
        <x:v/>
      </x:c>
      <x:c t="n">
        <x:v>0.0100</x:v>
      </x:c>
      <x:c t="str">
        <x:v/>
      </x:c>
      <x:c t="str">
        <x:v/>
      </x:c>
      <x:c t="str">
        <x:v/>
      </x:c>
      <x:c t="n">
        <x:v>0.0000</x:v>
      </x:c>
      <x:c t="n">
        <x:v>2600.0000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140x95x90mm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16x16x30mm</x:v>
      </x:c>
      <x:c t="str">
        <x:v>SAPHO</x:v>
      </x:c>
      <x:c t="str">
        <x:v>8592207041884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158506092</x:v>
      </x:c>
      <x:c t="str">
        <x:v>BEMETA CORAL fogas </x:v>
      </x:c>
      <x:c t="str">
        <x:v>SAPHO</x:v>
      </x:c>
      <x:c t="str">
        <x:v>8592207052156</x:v>
      </x:c>
      <x:c t="str">
        <x:v>db        </x:v>
      </x:c>
      <x:c t="str">
        <x:v/>
      </x:c>
      <x:c t="n">
        <x:v>0.0100</x:v>
      </x:c>
      <x:c t="str">
        <x:v/>
      </x:c>
      <x:c t="str">
        <x:v/>
      </x:c>
      <x:c t="str">
        <x:v/>
      </x:c>
      <x:c t="n">
        <x:v>0.0000</x:v>
      </x:c>
      <x:c t="n">
        <x:v>2600.0000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>kiárusítás: 2025.03</x:v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84819000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84819000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84819000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6200.0000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84819000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84819000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84819000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84819000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84819000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160106060</x:v>
      </x:c>
      <x:c t="str">
        <x:v>BEMETA SABLO fogas </x:v>
      </x:c>
      <x:c t="str">
        <x:v>SAPHO</x:v>
      </x:c>
      <x:c t="str">
        <x:v>8592207029851</x:v>
      </x:c>
      <x:c t="str">
        <x:v>db        </x:v>
      </x:c>
      <x:c t="str">
        <x:v/>
      </x:c>
      <x:c t="n">
        <x:v>0.0100</x:v>
      </x:c>
      <x:c t="str">
        <x:v/>
      </x:c>
      <x:c t="str">
        <x:v/>
      </x:c>
      <x:c t="str">
        <x:v/>
      </x:c>
      <x:c t="n">
        <x:v>0.0000</x:v>
      </x:c>
      <x:c t="n">
        <x:v>7400.0000</x:v>
      </x:c>
      <x:c t="str">
        <x:v/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16x16x30mm</x:v>
      </x:c>
      <x:c t="str">
        <x:v>SAPHO</x:v>
      </x:c>
      <x:c t="str">
        <x:v>8592207041686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kiárusítás: 2025.03</x:v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>kiárusítás: 2025.03</x:v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>kiárusítás: 2025.03</x:v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>kiárusítás: 2025.03</x:v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kiárusítás: 2025.03</x:v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>kiárusítás: 2025.03</x:v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645x72x74mm,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645x72x74mm,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645x72x74mm,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645x72x74mm,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645x72x74mm,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645x72x74mm,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45x45x38mm,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45x45x38mm,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45x45x38mm,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115x45x38mm, fekete</x:v>
      </x:c>
      <x:c t="str">
        <x:v>SAPHO</x:v>
      </x:c>
      <x:c t="str">
        <x:v>8592207038051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115x45x38mm,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115x45x38mm,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255x45x38mm,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255x45x38mm,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255x45x38mm,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45x45x31mm,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115x45x31mm,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255x45x31mm,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66x235x120mm,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66x235x120mm,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66x165x120mm,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66x165x120mm,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145x100x42mm,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145x100x42mm,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145x100x42mm,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45x180x74mm,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45x180x74mm,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45x180x74mm,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145x100x42mm,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145x100x42mm,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145x100x42mm,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45x180x74mm,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45x180x74mm,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80x355x97mm,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80x355x97mm,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80x355x97mm,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645x72x74mm,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645x72x74mm,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645x72x74mm,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645x72x74mm,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645x72x74mm,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645x72x74mm,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45x45x38mm,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45x45x38mm,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45x45x38mm,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115x45x38mm,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115x45x38mm,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115x45x38mm,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255x45x38mm,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255x45x38mm,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255x45x38mm,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45x45x31mm,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45x45x31mm,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45x45x31mm,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115x45x31mm,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115x45x31mm,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115x45x31mm,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255x45x31mm,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255x45x31mm,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255x45x31mm,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145x100x42mm,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145x100x42mm,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145x100x42mm,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45x180x74mm,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45x180x74mm,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45x180x74mm,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145x100x42mm,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145x100x42mm,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145x100x42mm,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45x180x74mm,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45x180x74mm,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45x180x74mm,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80x355x97mm,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80x355x97mm,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80x355x97mm,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kiárusítás: 2025.03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kiárusítás: 2025.03</x:v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>kiárusítás: 2025.03</x:v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>kiárusítás: 2025.03</x:v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>kiárusítás: 2025.03</x:v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>kiárusítás: 2025.03</x:v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kiárusítás: 2025.03</x:v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230x300x430mm,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230x280x345mm,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5500.0000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>kiárusítás: 2025.03</x:v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2025.03</x:v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>kiárusítás: 2025.03</x:v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73249000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73249000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84798997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>kiárusítás: 2025.03</x:v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69120089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69120089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96039091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2025.03</x:v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kiárusítás: 2025.03</x:v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2025.03</x:v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68029100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68029100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96039091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84798997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68029100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2.3380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3.3320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5.7250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1.0220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1.8020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3.5020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4.8210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4.5020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4.8020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6.4250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8.0320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9.6320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2.8740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4.4110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2300.0000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kiárusítás: 2025.03</x:v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>kifutott: 2025.03</x:v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1.9600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>kiárusítás: 2025.03</x:v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>kifutott: 2025.03</x:v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73239300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73239300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>kifutott: 2025.03</x:v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>kifutott: 2025.03</x:v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>kifutott: 2025.03</x:v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>kifutott: 2025.03</x:v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>kifutott: 2025.03</x:v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>kiárusítás: 2025.03</x:v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0.6200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301100400</x:v>
      </x:c>
      <x:c t="str">
        <x:v>BEMETA HELP Kapaszkodó, 400mm, fekete</x:v>
      </x:c>
      <x:c t="str">
        <x:v>SAPHO</x:v>
      </x:c>
      <x:c t="str">
        <x:v/>
      </x:c>
      <x:c t="str">
        <x:v>db        </x:v>
      </x:c>
      <x:c t="str">
        <x:v>83024190</x:v>
      </x:c>
      <x:c t="n">
        <x:v>0.8250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>újdonság: 2025.04</x:v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128000.0000</x:v>
      </x:c>
      <x:c t="str">
        <x:v>újdonság: 2024.07</x:v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2024.07</x:v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kifutott: 2025.03</x:v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1050.0000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kiárusítás: 2025.03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>kifutott: 2025.03</x:v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2025.03</x:v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33611M.41</x:v>
      </x:c>
      <x:c t="str">
        <x:v>POLYSAN ASTRA L MONOLITH aszimmetrikus kád, 160x75x60cm, fehér/carina</x:v>
      </x:c>
      <x:c t="str">
        <x:v>SAPHO</x:v>
      </x:c>
      <x:c t="str">
        <x:v>8590729078401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33611M.42</x:v>
      </x:c>
      <x:c t="str">
        <x:v>POLYSAN ASTRA L MONOLITH aszimmetrikus kád, 160x75x60cm, fehér/siena</x:v>
      </x:c>
      <x:c t="str">
        <x:v>SAPHO</x:v>
      </x:c>
      <x:c t="str">
        <x:v>8590729078418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33611M.43</x:v>
      </x:c>
      <x:c t="str">
        <x:v>POLYSAN ASTRA L MONOLITH aszimmetrikus kád, 160x75x60cm, fehér/agila</x:v>
      </x:c>
      <x:c t="str">
        <x:v>SAPHO</x:v>
      </x:c>
      <x:c t="str">
        <x:v>8590729078425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33611M.44</x:v>
      </x:c>
      <x:c t="str">
        <x:v>POLYSAN ASTRA L MONOLITH aszimmetrikus kád, 160x75x60cm, fehér/verde</x:v>
      </x:c>
      <x:c t="str">
        <x:v>SAPHO</x:v>
      </x:c>
      <x:c t="str">
        <x:v>8590729078432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34611M.41</x:v>
      </x:c>
      <x:c t="str">
        <x:v>POLYSAN ASTRA R MONOLITH aszimmetrikus kád, 160x75x60cm, fehér/carina</x:v>
      </x:c>
      <x:c t="str">
        <x:v>SAPHO</x:v>
      </x:c>
      <x:c t="str">
        <x:v>8590729078449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34611M.42</x:v>
      </x:c>
      <x:c t="str">
        <x:v>POLYSAN ASTRA R MONOLITH aszimmetrikus kád, 160x75x60cm, fehér/siena</x:v>
      </x:c>
      <x:c t="str">
        <x:v>SAPHO</x:v>
      </x:c>
      <x:c t="str">
        <x:v>8590729078456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34611M.43</x:v>
      </x:c>
      <x:c t="str">
        <x:v>POLYSAN ASTRA R MONOLITH aszimmetrikus kád, 160x75x60cm, fehér/agila</x:v>
      </x:c>
      <x:c t="str">
        <x:v>SAPHO</x:v>
      </x:c>
      <x:c t="str">
        <x:v>8590729078463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34611M.44</x:v>
      </x:c>
      <x:c t="str">
        <x:v>POLYSAN ASTRA R MONOLITH aszimmetrikus kád, 160x75x60cm, fehér/verde</x:v>
      </x:c>
      <x:c t="str">
        <x:v>SAPHO</x:v>
      </x:c>
      <x:c t="str">
        <x:v>8590729078470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>kiárusítás: 2025.03</x:v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18000.0000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>kifutott: 2025.03</x:v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>kifutott: 2025.03</x:v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6.8000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>kifutott: 2025.03</x:v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</x:v>
      </x:c>
      <x:c t="str">
        <x:v>KAIRO SLIM WC-ülőke, Soft Close, Easy Take </x:v>
      </x:c>
      <x:c t="str">
        <x:v>SAPHO</x:v>
      </x:c>
      <x:c t="str">
        <x:v>8697687049617</x:v>
      </x:c>
      <x:c t="str">
        <x:v>db        </x:v>
      </x:c>
      <x:c t="str">
        <x:v>39222000</x:v>
      </x:c>
      <x:c t="n">
        <x:v>2.4000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>újdonság: 2025.03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kifutott: 2025.03</x:v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19500.0000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84819000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84819000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46080704</x:v>
      </x:c>
      <x:c t="str">
        <x:v>GSI EXTRA FLAT zuhanytálca, 80x70x2cm, matt agave</x:v>
      </x:c>
      <x:c t="str">
        <x:v>SAPHO</x:v>
      </x:c>
      <x:c t="str">
        <x:v>8057729352844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46080708</x:v>
      </x:c>
      <x:c t="str">
        <x:v>GSI EXTRA FLAT zuhanytálca, 80x70x2cm, matt kréta</x:v>
      </x:c>
      <x:c t="str">
        <x:v>SAPHO</x:v>
      </x:c>
      <x:c t="str">
        <x:v>8057729352837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46080717</x:v>
      </x:c>
      <x:c t="str">
        <x:v>GSI EXTRA FLAT zuhanytálca, 80x70x2cm, matt cement</x:v>
      </x:c>
      <x:c t="str">
        <x:v>SAPHO</x:v>
      </x:c>
      <x:c t="str">
        <x:v>8057729352851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46080804</x:v>
      </x:c>
      <x:c t="str">
        <x:v>GSI EXTRA FLAT zuhanytálca, 80x80x2cm, matt agave</x:v>
      </x:c>
      <x:c t="str">
        <x:v>SAPHO</x:v>
      </x:c>
      <x:c t="str">
        <x:v>8057729352875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46080808</x:v>
      </x:c>
      <x:c t="str">
        <x:v>GSI EXTRA FLAT zuhanytálca, 80x80x2cm, matt kréta</x:v>
      </x:c>
      <x:c t="str">
        <x:v>SAPHO</x:v>
      </x:c>
      <x:c t="str">
        <x:v>8057729352868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46080817</x:v>
      </x:c>
      <x:c t="str">
        <x:v>GSI EXTRA FLAT zuhanytálca, 80x80x2cm, matt cement</x:v>
      </x:c>
      <x:c t="str">
        <x:v>SAPHO</x:v>
      </x:c>
      <x:c t="str">
        <x:v>8057729352882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2024.04</x:v>
      </x:c>
    </x:row>
    <x:row>
      <x:c t="str">
        <x:v>46090704</x:v>
      </x:c>
      <x:c t="str">
        <x:v>GSI EXTRA FLAT zuhanytálca, 90x70x2cm, matt agave</x:v>
      </x:c>
      <x:c t="str">
        <x:v>SAPHO</x:v>
      </x:c>
      <x:c t="str">
        <x:v>8057729352899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46090708</x:v>
      </x:c>
      <x:c t="str">
        <x:v>GSI EXTRA FLAT zuhanytálca, 90x70x2cm, matt kréta</x:v>
      </x:c>
      <x:c t="str">
        <x:v>SAPHO</x:v>
      </x:c>
      <x:c t="str">
        <x:v>8057729352905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46090717</x:v>
      </x:c>
      <x:c t="str">
        <x:v>GSI EXTRA FLAT zuhanytálca, 90x70x2cm, matt cement</x:v>
      </x:c>
      <x:c t="str">
        <x:v>SAPHO</x:v>
      </x:c>
      <x:c t="str">
        <x:v>8057729352912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46090804</x:v>
      </x:c>
      <x:c t="str">
        <x:v>GSI EXTRA FLAT zuhanytálca, 90x80x2cm, matt agave</x:v>
      </x:c>
      <x:c t="str">
        <x:v>SAPHO</x:v>
      </x:c>
      <x:c t="str">
        <x:v>8057729352929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46090808</x:v>
      </x:c>
      <x:c t="str">
        <x:v>GSI EXTRA FLAT zuhanytálca, 90x80x2cm, matt kréta</x:v>
      </x:c>
      <x:c t="str">
        <x:v>SAPHO</x:v>
      </x:c>
      <x:c t="str">
        <x:v>8057729352936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46090817</x:v>
      </x:c>
      <x:c t="str">
        <x:v>GSI EXTRA FLAT zuhanytálca, 90x80x2cm, matt cement</x:v>
      </x:c>
      <x:c t="str">
        <x:v>SAPHO</x:v>
      </x:c>
      <x:c t="str">
        <x:v>8057729352943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46090904</x:v>
      </x:c>
      <x:c t="str">
        <x:v>GSI EXTRA FLAT zuhanytálca, 90x90x2cm, matt agave</x:v>
      </x:c>
      <x:c t="str">
        <x:v>SAPHO</x:v>
      </x:c>
      <x:c t="str">
        <x:v>8057729352950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46090908</x:v>
      </x:c>
      <x:c t="str">
        <x:v>GSI EXTRA FLAT zuhanytálca, 90x90x2cm, matt kréta</x:v>
      </x:c>
      <x:c t="str">
        <x:v>SAPHO</x:v>
      </x:c>
      <x:c t="str">
        <x:v>8057729352967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46090917</x:v>
      </x:c>
      <x:c t="str">
        <x:v>GSI EXTRA FLAT zuhanytálca, 90x90x2cm, matt cement</x:v>
      </x:c>
      <x:c t="str">
        <x:v>SAPHO</x:v>
      </x:c>
      <x:c t="str">
        <x:v>8057729352974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2024.04</x:v>
      </x:c>
    </x:row>
    <x:row>
      <x:c t="str">
        <x:v>46100704</x:v>
      </x:c>
      <x:c t="str">
        <x:v>GSI EXTRA FLAT zuhanytálca, 100x70x2cm, matt agave</x:v>
      </x:c>
      <x:c t="str">
        <x:v>SAPHO</x:v>
      </x:c>
      <x:c t="str">
        <x:v>8057729352981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46100708</x:v>
      </x:c>
      <x:c t="str">
        <x:v>GSI EXTRA FLAT zuhanytálca, 100x70x2cm, matt kréta</x:v>
      </x:c>
      <x:c t="str">
        <x:v>SAPHO</x:v>
      </x:c>
      <x:c t="str">
        <x:v>8057729352998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46100717</x:v>
      </x:c>
      <x:c t="str">
        <x:v>GSI EXTRA FLAT zuhanytálca, 100x70x2cm, matt cement</x:v>
      </x:c>
      <x:c t="str">
        <x:v>SAPHO</x:v>
      </x:c>
      <x:c t="str">
        <x:v>8057729353001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46100804</x:v>
      </x:c>
      <x:c t="str">
        <x:v>GSI EXTRA FLAT zuhanytálca, 100x80x2cm, matt agave</x:v>
      </x:c>
      <x:c t="str">
        <x:v>SAPHO</x:v>
      </x:c>
      <x:c t="str">
        <x:v>8057729353018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46100808</x:v>
      </x:c>
      <x:c t="str">
        <x:v>GSI EXTRA FLAT zuhanytálca, 100x80x2cm, matt kréta</x:v>
      </x:c>
      <x:c t="str">
        <x:v>SAPHO</x:v>
      </x:c>
      <x:c t="str">
        <x:v>8057729353025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46100817</x:v>
      </x:c>
      <x:c t="str">
        <x:v>GSI EXTRA FLAT zuhanytálca, 100x80x2cm, matt cement</x:v>
      </x:c>
      <x:c t="str">
        <x:v>SAPHO</x:v>
      </x:c>
      <x:c t="str">
        <x:v>8057729353032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46101004</x:v>
      </x:c>
      <x:c t="str">
        <x:v>GSI EXTRA FLAT zuhanytálca, 100x100x2cm, matt agave</x:v>
      </x:c>
      <x:c t="str">
        <x:v>SAPHO</x:v>
      </x:c>
      <x:c t="str">
        <x:v>8057729353049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46101008</x:v>
      </x:c>
      <x:c t="str">
        <x:v>GSI EXTRA FLAT zuhanytálca, 100x100x2cm, matt kréta</x:v>
      </x:c>
      <x:c t="str">
        <x:v>SAPHO</x:v>
      </x:c>
      <x:c t="str">
        <x:v>8057729353056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46101017</x:v>
      </x:c>
      <x:c t="str">
        <x:v>GSI EXTRA FLAT zuhanytálca, 100x100x2cm, matt cement</x:v>
      </x:c>
      <x:c t="str">
        <x:v>SAPHO</x:v>
      </x:c>
      <x:c t="str">
        <x:v>8057729353063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2025.03</x:v>
      </x:c>
    </x:row>
    <x:row>
      <x:c t="str">
        <x:v>46120704</x:v>
      </x:c>
      <x:c t="str">
        <x:v>GSI EXTRA FLAT zuhanytálca, 120x70x2cm, matt agave</x:v>
      </x:c>
      <x:c t="str">
        <x:v>SAPHO</x:v>
      </x:c>
      <x:c t="str">
        <x:v>8057729353070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46120708</x:v>
      </x:c>
      <x:c t="str">
        <x:v>GSI EXTRA FLAT zuhanytálca, 120x70x2cm, matt kréta</x:v>
      </x:c>
      <x:c t="str">
        <x:v>SAPHO</x:v>
      </x:c>
      <x:c t="str">
        <x:v>8057729353087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46120717</x:v>
      </x:c>
      <x:c t="str">
        <x:v>GSI EXTRA FLAT zuhanytálca, 120x70x2cm, matt cement</x:v>
      </x:c>
      <x:c t="str">
        <x:v>SAPHO</x:v>
      </x:c>
      <x:c t="str">
        <x:v>8057729353094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46120804</x:v>
      </x:c>
      <x:c t="str">
        <x:v>GSI EXTRA FLAT zuhanytálca, 120x80x2cm, matt agave</x:v>
      </x:c>
      <x:c t="str">
        <x:v>SAPHO</x:v>
      </x:c>
      <x:c t="str">
        <x:v>8057729353100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46120808</x:v>
      </x:c>
      <x:c t="str">
        <x:v>GSI EXTRA FLAT zuhanytálca, 120x80x2cm, matt kréta</x:v>
      </x:c>
      <x:c t="str">
        <x:v>SAPHO</x:v>
      </x:c>
      <x:c t="str">
        <x:v>8057729353117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46120817</x:v>
      </x:c>
      <x:c t="str">
        <x:v>GSI EXTRA FLAT zuhanytálca, 120x80x2cm, matt cement</x:v>
      </x:c>
      <x:c t="str">
        <x:v>SAPHO</x:v>
      </x:c>
      <x:c t="str">
        <x:v>8057729353124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/>
      </x:c>
    </x:row>
    <x:row>
      <x:c t="str">
        <x:v>46120904</x:v>
      </x:c>
      <x:c t="str">
        <x:v>GSI EXTRA FLAT zuhanytálca, 120x90x2cm, matt agave</x:v>
      </x:c>
      <x:c t="str">
        <x:v>SAPHO</x:v>
      </x:c>
      <x:c t="str">
        <x:v>8057729353131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46120908</x:v>
      </x:c>
      <x:c t="str">
        <x:v>GSI EXTRA FLAT zuhanytálca, 120x90x2cm, matt kréta</x:v>
      </x:c>
      <x:c t="str">
        <x:v>SAPHO</x:v>
      </x:c>
      <x:c t="str">
        <x:v>8057729353148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46120917</x:v>
      </x:c>
      <x:c t="str">
        <x:v>GSI EXTRA FLAT zuhanytálca, 120x90x2cm, matt cement</x:v>
      </x:c>
      <x:c t="str">
        <x:v>SAPHO</x:v>
      </x:c>
      <x:c t="str">
        <x:v>8057729353155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2024.04</x:v>
      </x:c>
    </x:row>
    <x:row>
      <x:c t="str">
        <x:v>46140704</x:v>
      </x:c>
      <x:c t="str">
        <x:v>GSI EXTRA FLAT zuhanytálca, 140x70x2cm, matt agave</x:v>
      </x:c>
      <x:c t="str">
        <x:v>SAPHO</x:v>
      </x:c>
      <x:c t="str">
        <x:v>8057729353162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46140708</x:v>
      </x:c>
      <x:c t="str">
        <x:v>GSI EXTRA FLAT zuhanytálca, 140x70x2cm, matt kréta</x:v>
      </x:c>
      <x:c t="str">
        <x:v>SAPHO</x:v>
      </x:c>
      <x:c t="str">
        <x:v>8057729353179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46140717</x:v>
      </x:c>
      <x:c t="str">
        <x:v>GSI EXTRA FLAT zuhanytálca, 140x70x2cm, matt cement</x:v>
      </x:c>
      <x:c t="str">
        <x:v>SAPHO</x:v>
      </x:c>
      <x:c t="str">
        <x:v>8057729353186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46140804</x:v>
      </x:c>
      <x:c t="str">
        <x:v>GSI EXTRA FLAT zuhanytálca, 140x80x2cm, matt agave</x:v>
      </x:c>
      <x:c t="str">
        <x:v>SAPHO</x:v>
      </x:c>
      <x:c t="str">
        <x:v>8057729353193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46140808</x:v>
      </x:c>
      <x:c t="str">
        <x:v>GSI EXTRA FLAT zuhanytálca, 140x80x2cm, matt kréta</x:v>
      </x:c>
      <x:c t="str">
        <x:v>SAPHO</x:v>
      </x:c>
      <x:c t="str">
        <x:v>8057729353209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46140817</x:v>
      </x:c>
      <x:c t="str">
        <x:v>GSI EXTRA FLAT zuhanytálca, 140x80x2cm, matt cement</x:v>
      </x:c>
      <x:c t="str">
        <x:v>SAPHO</x:v>
      </x:c>
      <x:c t="str">
        <x:v>8057729353216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46160704</x:v>
      </x:c>
      <x:c t="str">
        <x:v>GSI EXTRA FLAT zuhanytálca, 160x70x2cm, matt agave</x:v>
      </x:c>
      <x:c t="str">
        <x:v>SAPHO</x:v>
      </x:c>
      <x:c t="str">
        <x:v>8057729353230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46160708</x:v>
      </x:c>
      <x:c t="str">
        <x:v>GSI EXTRA FLAT zuhanytálca, 160x70x2cm, matt kréta</x:v>
      </x:c>
      <x:c t="str">
        <x:v>SAPHO</x:v>
      </x:c>
      <x:c t="str">
        <x:v>8057729353223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46160717</x:v>
      </x:c>
      <x:c t="str">
        <x:v>GSI EXTRA FLAT zuhanytálca, 160x70x2cm, matt cement</x:v>
      </x:c>
      <x:c t="str">
        <x:v>SAPHO</x:v>
      </x:c>
      <x:c t="str">
        <x:v>8057729353247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46160804</x:v>
      </x:c>
      <x:c t="str">
        <x:v>GSI EXTRA FLAT zuhanytálca, 160x80x2cm, matt agave</x:v>
      </x:c>
      <x:c t="str">
        <x:v>SAPHO</x:v>
      </x:c>
      <x:c t="str">
        <x:v>8057729353254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46160808</x:v>
      </x:c>
      <x:c t="str">
        <x:v>GSI EXTRA FLAT zuhanytálca, 160x80x2cm, matt kréta</x:v>
      </x:c>
      <x:c t="str">
        <x:v>SAPHO</x:v>
      </x:c>
      <x:c t="str">
        <x:v>8057729353261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464000.0000</x:v>
      </x:c>
      <x:c t="str">
        <x:v/>
      </x:c>
    </x:row>
    <x:row>
      <x:c t="str">
        <x:v>46160817</x:v>
      </x:c>
      <x:c t="str">
        <x:v>GSI EXTRA FLAT zuhanytálca, 160x80x2cm, matt cement</x:v>
      </x:c>
      <x:c t="str">
        <x:v>SAPHO</x:v>
      </x:c>
      <x:c t="str">
        <x:v>8057729353278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2024.04</x:v>
      </x:c>
    </x:row>
    <x:row>
      <x:c t="str">
        <x:v>46170704</x:v>
      </x:c>
      <x:c t="str">
        <x:v>GSI EXTRA FLAT zuhanytálca, 170x70x2cm, matt agave</x:v>
      </x:c>
      <x:c t="str">
        <x:v>SAPHO</x:v>
      </x:c>
      <x:c t="str">
        <x:v>8057729353285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46170708</x:v>
      </x:c>
      <x:c t="str">
        <x:v>GSI EXTRA FLAT zuhanytálca, 170x70x2cm, matt kréta</x:v>
      </x:c>
      <x:c t="str">
        <x:v>SAPHO</x:v>
      </x:c>
      <x:c t="str">
        <x:v>8057729353292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46170717</x:v>
      </x:c>
      <x:c t="str">
        <x:v>GSI EXTRA FLAT zuhanytálca, 170x70x2cm, matt cement</x:v>
      </x:c>
      <x:c t="str">
        <x:v>SAPHO</x:v>
      </x:c>
      <x:c t="str">
        <x:v>8057729353308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46170804</x:v>
      </x:c>
      <x:c t="str">
        <x:v>GSI EXTRA FLAT zuhanytálca, 170x80x2cm, matt agave</x:v>
      </x:c>
      <x:c t="str">
        <x:v>SAPHO</x:v>
      </x:c>
      <x:c t="str">
        <x:v>8057729353315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46170808</x:v>
      </x:c>
      <x:c t="str">
        <x:v>GSI EXTRA FLAT zuhanytálca, 170x80x2cm, matt kréta</x:v>
      </x:c>
      <x:c t="str">
        <x:v>SAPHO</x:v>
      </x:c>
      <x:c t="str">
        <x:v>8057729353322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46170817</x:v>
      </x:c>
      <x:c t="str">
        <x:v>GSI EXTRA FLAT zuhanytálca, 170x80x2cm, matt cement</x:v>
      </x:c>
      <x:c t="str">
        <x:v>SAPHO</x:v>
      </x:c>
      <x:c t="str">
        <x:v>8057729353339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46180804</x:v>
      </x:c>
      <x:c t="str">
        <x:v>GSI EXTRA FLAT zuhanytálca, 180x80x2cm, matt agave</x:v>
      </x:c>
      <x:c t="str">
        <x:v>SAPHO</x:v>
      </x:c>
      <x:c t="str">
        <x:v>8057729353346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46180808</x:v>
      </x:c>
      <x:c t="str">
        <x:v>GSI EXTRA FLAT zuhanytálca, 180x80x2cm, matt kréta</x:v>
      </x:c>
      <x:c t="str">
        <x:v>SAPHO</x:v>
      </x:c>
      <x:c t="str">
        <x:v>8057729353353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46180817</x:v>
      </x:c>
      <x:c t="str">
        <x:v>GSI EXTRA FLAT zuhanytálca, 180x80x2cm, matt cement</x:v>
      </x:c>
      <x:c t="str">
        <x:v>SAPHO</x:v>
      </x:c>
      <x:c t="str">
        <x:v>8057729353360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46180904</x:v>
      </x:c>
      <x:c t="str">
        <x:v>GSI EXTRA FLAT zuhanytálca, 180x90x2cm, matt agave</x:v>
      </x:c>
      <x:c t="str">
        <x:v>SAPHO</x:v>
      </x:c>
      <x:c t="str">
        <x:v>8057729353377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46180908</x:v>
      </x:c>
      <x:c t="str">
        <x:v>GSI EXTRA FLAT zuhanytálca, 180x90x2cm, matt kréta</x:v>
      </x:c>
      <x:c t="str">
        <x:v>SAPHO</x:v>
      </x:c>
      <x:c t="str">
        <x:v>8057729353384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46180917</x:v>
      </x:c>
      <x:c t="str">
        <x:v>GSI EXTRA FLAT zuhanytálca, 180x90x2cm, matt cement</x:v>
      </x:c>
      <x:c t="str">
        <x:v>SAPHO</x:v>
      </x:c>
      <x:c t="str">
        <x:v>8057729353391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46200804</x:v>
      </x:c>
      <x:c t="str">
        <x:v>GSI EXTRA FLAT zuhanytálca, 200x80x2cm, matt agave</x:v>
      </x:c>
      <x:c t="str">
        <x:v>SAPHO</x:v>
      </x:c>
      <x:c t="str">
        <x:v>8057729353407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46200808</x:v>
      </x:c>
      <x:c t="str">
        <x:v>GSI EXTRA FLAT zuhanytálca, 200x80x2cm, matt kréta</x:v>
      </x:c>
      <x:c t="str">
        <x:v>SAPHO</x:v>
      </x:c>
      <x:c t="str">
        <x:v>8057729353414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46200817</x:v>
      </x:c>
      <x:c t="str">
        <x:v>GSI EXTRA FLAT zuhanytálca, 200x80x2cm, matt cement</x:v>
      </x:c>
      <x:c t="str">
        <x:v>SAPHO</x:v>
      </x:c>
      <x:c t="str">
        <x:v>8057729353421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46200904</x:v>
      </x:c>
      <x:c t="str">
        <x:v>GSI EXTRA FLAT zuhanytálca, 200x90x2cm, matt agave</x:v>
      </x:c>
      <x:c t="str">
        <x:v>SAPHO</x:v>
      </x:c>
      <x:c t="str">
        <x:v>8057729353438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46200908</x:v>
      </x:c>
      <x:c t="str">
        <x:v>GSI EXTRA FLAT zuhanytálca, 200x90x2cm, matt kréta</x:v>
      </x:c>
      <x:c t="str">
        <x:v>SAPHO</x:v>
      </x:c>
      <x:c t="str">
        <x:v>8057729353445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46200917</x:v>
      </x:c>
      <x:c t="str">
        <x:v>GSI EXTRA FLAT zuhanytálca, 200x90x2cm, matt cement</x:v>
      </x:c>
      <x:c t="str">
        <x:v>SAPHO</x:v>
      </x:c>
      <x:c t="str">
        <x:v>8057729353452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46201004</x:v>
      </x:c>
      <x:c t="str">
        <x:v>GSI EXTRA FLAT zuhanytálca, 200x100x2cm, matt agave</x:v>
      </x:c>
      <x:c t="str">
        <x:v>SAPHO</x:v>
      </x:c>
      <x:c t="str">
        <x:v>8057729353469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46201008</x:v>
      </x:c>
      <x:c t="str">
        <x:v>GSI EXTRA FLAT zuhanytálca, 200x100x2cm, matt kréta</x:v>
      </x:c>
      <x:c t="str">
        <x:v>SAPHO</x:v>
      </x:c>
      <x:c t="str">
        <x:v>8057729353476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46201017</x:v>
      </x:c>
      <x:c t="str">
        <x:v>GSI EXTRA FLAT zuhanytálca, 200x100x2cm, matt cement</x:v>
      </x:c>
      <x:c t="str">
        <x:v>SAPHO</x:v>
      </x:c>
      <x:c t="str">
        <x:v>8057729353483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>kiárusítás: 2025.03</x:v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>kifutott: 2025.03</x:v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>kiárusítás: 2025.03</x:v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36000.0000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>kiárusítás: 2025.03</x:v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kiárusítás: 2025.03</x:v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43000.0000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17500.0000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12900.0000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25000.0000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3750.0000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4800.0000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4150.0000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>kiárusítás: 2025.03</x:v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kiárusítás: 2025.03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kifutott: 2025.03</x:v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2025.03</x:v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kifutott: 2025.03</x:v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>kiárusítás: 2025.03</x:v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1.8910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>kiárusítás: 2025.03</x:v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>kifutott: 2025.03</x:v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>kifutott: 2025.03</x:v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>kifutott: 2025.03</x:v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>kiárusítás: 2025.03</x:v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kifutott: 2025.03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>kiárusítás: 2025.03</x:v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2025.03</x:v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>kiárusítás: 2025.03</x:v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kiárusítás: 2025.03</x:v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kiárusítás: 2025.03</x:v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>kiárusítás: 2025.03</x:v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39229000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>kiárusítás: 2025.03</x:v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kiárusítás: 2025.03</x:v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>kifutott: 2025.03</x:v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falba süllyesztett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falba süllyesztett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30500.0000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falba süllyesztett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falba süllyesztett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414000.0000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429000.0000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8003341281628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8003341282571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8003341281604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8003341281581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8003341203811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8003341281611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70119M.41</x:v>
      </x:c>
      <x:c t="str">
        <x:v>POLYSAN VIVA L MONOLITH aszimmetrikus kád, 170x75x60cm, fehér/carina</x:v>
      </x:c>
      <x:c t="str">
        <x:v>SAPHO</x:v>
      </x:c>
      <x:c t="str">
        <x:v>8590729078319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70119M.42</x:v>
      </x:c>
      <x:c t="str">
        <x:v>POLYSAN VIVA L MONOLITH aszimmetrikus kád, 170x75x60cm, fehér/siena</x:v>
      </x:c>
      <x:c t="str">
        <x:v>SAPHO</x:v>
      </x:c>
      <x:c t="str">
        <x:v>8590729078326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70119M.43</x:v>
      </x:c>
      <x:c t="str">
        <x:v>POLYSAN VIVA L MONOLITH aszimmetrikus kád, 170x75x60cm, fehér/agila</x:v>
      </x:c>
      <x:c t="str">
        <x:v>SAPHO</x:v>
      </x:c>
      <x:c t="str">
        <x:v>8590729078333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70119M.44</x:v>
      </x:c>
      <x:c t="str">
        <x:v>POLYSAN VIVA L MONOLITH aszimmetrikus kád, 170x75x60cm, fehér/verde</x:v>
      </x:c>
      <x:c t="str">
        <x:v>SAPHO</x:v>
      </x:c>
      <x:c t="str">
        <x:v>8590729078340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57033999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kiárusítás: 2025.03</x:v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57033999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57033999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>kifutott: 2025.03</x:v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kiárusítás: 2025.03</x:v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>kiárusítás: 2025.03</x:v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>kifutott: 2025.03</x:v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>kifutott: 2025.03</x:v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>kiárusítás: 2025.03</x:v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>kifutott: 2025.03</x:v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>kiárusítás: 2025.03</x:v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kiárusítás: 2025.03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kiárusítás: 2025.03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>kiárusítás: 2025.03</x:v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kifutott: 2025.03</x:v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kiárusítás: 2025.03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kiárusítás: 2025.03</x:v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kiárusítás: 2025.03</x:v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kiárusítás: 2025.03</x:v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kiárusítás: 2025.03</x:v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33000.0000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98000.0000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106000.0000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91000.0000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100000.0000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108000.0000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111000.0000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43000.0000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114000.0000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2025.03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72099M.41</x:v>
      </x:c>
      <x:c t="str">
        <x:v>POLYSAN VIVA L MONOLITH aszimmetrikus kád, 180x75x60cm, fehér/carina</x:v>
      </x:c>
      <x:c t="str">
        <x:v>SAPHO</x:v>
      </x:c>
      <x:c t="str">
        <x:v>8590729078227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72099M.42</x:v>
      </x:c>
      <x:c t="str">
        <x:v>POLYSAN VIVA L MONOLITH aszimmetrikus kád, 180x75x60cm, fehér/siena</x:v>
      </x:c>
      <x:c t="str">
        <x:v>SAPHO</x:v>
      </x:c>
      <x:c t="str">
        <x:v>8590729078234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72099M.43</x:v>
      </x:c>
      <x:c t="str">
        <x:v>POLYSAN VIVA L MONOLITH aszimmetrikus kád, 180x75x60cm, fehér/agila</x:v>
      </x:c>
      <x:c t="str">
        <x:v>SAPHO</x:v>
      </x:c>
      <x:c t="str">
        <x:v>8590729078241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72099M.44</x:v>
      </x:c>
      <x:c t="str">
        <x:v>POLYSAN VIVA L MONOLITH aszimmetrikus kád, 180x75x60cm, fehér/verde</x:v>
      </x:c>
      <x:c t="str">
        <x:v>SAPHO</x:v>
      </x:c>
      <x:c t="str">
        <x:v>8590729078258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72129M.41</x:v>
      </x:c>
      <x:c t="str">
        <x:v>POLYSAN VIVA R MONOLITH aszimmetrikus kád, 180x75x60cm, fehér/carina</x:v>
      </x:c>
      <x:c t="str">
        <x:v>SAPHO</x:v>
      </x:c>
      <x:c t="str">
        <x:v>8590729078265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72129M.42</x:v>
      </x:c>
      <x:c t="str">
        <x:v>POLYSAN VIVA R MONOLITH aszimmetrikus kád, 180x75x60cm, fehér/siena</x:v>
      </x:c>
      <x:c t="str">
        <x:v>SAPHO</x:v>
      </x:c>
      <x:c t="str">
        <x:v>8590729078272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72129M.43</x:v>
      </x:c>
      <x:c t="str">
        <x:v>POLYSAN VIVA R MONOLITH aszimmetrikus kád, 180x75x60cm, fehér/agila</x:v>
      </x:c>
      <x:c t="str">
        <x:v>SAPHO</x:v>
      </x:c>
      <x:c t="str">
        <x:v>8590729078289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72129M.44</x:v>
      </x:c>
      <x:c t="str">
        <x:v>POLYSAN VIVA R MONOLITH aszimmetrikus kád, 180x75x60cm, fehér/verde</x:v>
      </x:c>
      <x:c t="str">
        <x:v>SAPHO</x:v>
      </x:c>
      <x:c t="str">
        <x:v>8590729078296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72730</x:v>
      </x:c>
      <x:c t="str">
        <x:v>POLYSAN MIRAI zuhanytálcaszifon, 90mm, DN40, INOX fedő</x:v>
      </x:c>
      <x:c t="str">
        <x:v>SAPHO</x:v>
      </x:c>
      <x:c t="str">
        <x:v>8590729078531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>újdonság: 2025.03</x:v>
      </x:c>
    </x:row>
    <x:row>
      <x:c t="str">
        <x:v>72730B</x:v>
      </x:c>
      <x:c t="str">
        <x:v>POLYSAN MIRAI zuhanytálcaszifon, 90mm, DN40, matt fekete fedő</x:v>
      </x:c>
      <x:c t="str">
        <x:v>SAPHO</x:v>
      </x:c>
      <x:c t="str">
        <x:v>8590729078555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72730GB</x:v>
      </x:c>
      <x:c t="str">
        <x:v>POLYSAN MIRAI zuhanytálcaszifon, 90mm, DN40, matt arany fedő</x:v>
      </x:c>
      <x:c t="str">
        <x:v>SAPHO</x:v>
      </x:c>
      <x:c t="str">
        <x:v>8590729078562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72730W</x:v>
      </x:c>
      <x:c t="str">
        <x:v>POLYSAN MIRAI zuhanytálcaszifon, 90mm, DN40, fehér fedő</x:v>
      </x:c>
      <x:c t="str">
        <x:v>SAPHO</x:v>
      </x:c>
      <x:c t="str">
        <x:v>8590729078548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kifutott: 2025.03</x:v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kiárusítás: 2025.03</x:v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>kifutott: 2025.03</x:v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kifutott: 2025.03</x:v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>kiárusítás: 2025.03</x:v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>kiárusítás: 2025.03</x:v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1314000.0000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1695000.0000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1489000.0000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2041000.0000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1749000.0000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57033999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57033999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>kiárusítás: 2025.03</x:v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45000.0000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kifutott: 2025.03</x:v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kifutott: 2025.03</x:v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19500.0000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329000.0000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78119M.41</x:v>
      </x:c>
      <x:c t="str">
        <x:v>POLYSAN VIVA R MONOLITH aszimmetrikus kád, 170x75x60cm, fehér/carina</x:v>
      </x:c>
      <x:c t="str">
        <x:v>SAPHO</x:v>
      </x:c>
      <x:c t="str">
        <x:v>8590729078357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78119M.42</x:v>
      </x:c>
      <x:c t="str">
        <x:v>POLYSAN VIVA R MONOLITH aszimmetrikus kád, 170x75x60cm, fehér/siena</x:v>
      </x:c>
      <x:c t="str">
        <x:v>SAPHO</x:v>
      </x:c>
      <x:c t="str">
        <x:v>8590729078364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78119M.43</x:v>
      </x:c>
      <x:c t="str">
        <x:v>POLYSAN VIVA R MONOLITH aszimmetrikus kád, 170x75x60cm, fehér/agila</x:v>
      </x:c>
      <x:c t="str">
        <x:v>SAPHO</x:v>
      </x:c>
      <x:c t="str">
        <x:v>8590729078371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78119M.44</x:v>
      </x:c>
      <x:c t="str">
        <x:v>POLYSAN VIVA R MONOLITH aszimmetrikus kád, 170x75x60cm, fehér/verde</x:v>
      </x:c>
      <x:c t="str">
        <x:v>SAPHO</x:v>
      </x:c>
      <x:c t="str">
        <x:v>8590729078388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8590913115202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26000.0000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30500.0000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59000.0000</x:v>
      </x:c>
      <x:c t="str">
        <x:v>újdonság: 2024.05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124000.0000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kifutott: 2025.03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37000.0000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6900.0000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489000.0000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>kifutott: 2025.03</x:v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909000.0000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>kifutott: 2025.03</x:v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/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994000.0000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109000.0000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/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13400.0000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2025.03</x:v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1.5430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>kifutott: 2025.03</x:v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94017900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76152000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39269097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94017900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94017900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94017900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94017900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94017900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94017900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94017900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96039091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kiárusítás: 2025.03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2025.03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>kiárusítás: 2025.03</x:v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3250.0000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84819000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84819000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>kiárusítás: 2025.03</x:v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falbasüllyesztett csaptelep, 2-irányú,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falbasüllyesztett csaptelep, 2-irányú,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falbasüllyesztett csaptelep, 2-irányú,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>kifutott: 2025.03</x:v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>kifutott: 2025.03</x:v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>kifutott: 2025.03</x:v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>kifutott: 2025.03</x:v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>kifutott: 2025.03</x:v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>kifutott: 2025.03</x:v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>kifutott: 2025.03</x:v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69000.0000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>kiárusítás: 2025.03</x:v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kiárusítás: 2025.03</x:v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kiárusítás: 2025.03</x:v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AL4412B</x:v>
      </x:c>
      <x:c t="str">
        <x:v>POLYSAN ALTIS LINE BLACK duplaszárnyas tolóajtó, 1670-1710mm, 2000mm, traszparent üveg, fekete</x:v>
      </x:c>
      <x:c t="str">
        <x:v>SAPHO</x:v>
      </x:c>
      <x:c t="str">
        <x:v>8590913991745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AL4415C</x:v>
      </x:c>
      <x:c t="str">
        <x:v>POLYSAN ALTIS LINE duplaszárnyas tolóajtó, 1670-1710mm, 2000mm, traszparent üveg, króm</x:v>
      </x:c>
      <x:c t="str">
        <x:v>SAPHO</x:v>
      </x:c>
      <x:c t="str">
        <x:v>8590913991738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264000.0000</x:v>
      </x:c>
      <x:c t="str">
        <x:v>újdonság: 2025.03</x:v>
      </x:c>
    </x:row>
    <x:row>
      <x:c t="str">
        <x:v>AL4512B</x:v>
      </x:c>
      <x:c t="str">
        <x:v>POLYSAN ALTIS LINE BLACK duplaszárnyas tolóajtó, 1770-1810mm, 2000mm, traszparent üveg, fekete</x:v>
      </x:c>
      <x:c t="str">
        <x:v>SAPHO</x:v>
      </x:c>
      <x:c t="str">
        <x:v>8590913991769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284000.0000</x:v>
      </x:c>
      <x:c t="str">
        <x:v>újdonság: 2025.03</x:v>
      </x:c>
    </x:row>
    <x:row>
      <x:c t="str">
        <x:v>AL4515C</x:v>
      </x:c>
      <x:c t="str">
        <x:v>POLYSAN ALTIS LINE duplaszárnyas tolóajtó, 1770-1810mm, 2000mm, traszparent üveg, króm</x:v>
      </x:c>
      <x:c t="str">
        <x:v>SAPHO</x:v>
      </x:c>
      <x:c t="str">
        <x:v>8590913991752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réz/ezüst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kiárusítás: 2025.03</x:v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87000.0000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3.1000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>kiárusítás: 2025.03</x:v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>kiárusítás: 2025.03</x:v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>kiárusítás: 2025.03</x:v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4.0000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4.3000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kiárusítás: 2025.03</x:v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3.0000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AR041</x:v>
      </x:c>
      <x:c t="str">
        <x:v>ARDEA kerámiamosdó, átm.:41cm, rózsaszín</x:v>
      </x:c>
      <x:c t="str">
        <x:v>SAPHO</x:v>
      </x:c>
      <x:c t="str">
        <x:v>8590913114991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2025.03</x:v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2800.0000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>kifutott: 2025.03</x:v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>kiárusítás: 2025.03</x:v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>kiárusítás: 2025.03</x:v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>kiárusítás: 2025.03</x:v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AT070</x:v>
      </x:c>
      <x:c t="str">
        <x:v>AQUATIC öntöttmárvány mosdó, 70x46cm</x:v>
      </x:c>
      <x:c t="str">
        <x:v>SAPHO</x:v>
      </x:c>
      <x:c t="str">
        <x:v>8590913972447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2025.03</x:v>
      </x:c>
    </x:row>
    <x:row>
      <x:c t="str">
        <x:v>AT080</x:v>
      </x:c>
      <x:c t="str">
        <x:v>AQUATIC öntöttmárvány mosdó, 80x46cm</x:v>
      </x:c>
      <x:c t="str">
        <x:v>SAPHO</x:v>
      </x:c>
      <x:c t="str">
        <x:v>8590913972461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2025.03</x:v>
      </x:c>
    </x:row>
    <x:row>
      <x:c t="str">
        <x:v>AT090</x:v>
      </x:c>
      <x:c t="str">
        <x:v>AQUATIC öntöttmárvány mosdó, 90x46cm</x:v>
      </x:c>
      <x:c t="str">
        <x:v>SAPHO</x:v>
      </x:c>
      <x:c t="str">
        <x:v>8590913972478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2025.03</x:v>
      </x:c>
    </x:row>
    <x:row>
      <x:c t="str">
        <x:v>AT100</x:v>
      </x:c>
      <x:c t="str">
        <x:v>AQUATIC öntöttmárvány mosdó, 100x46cm</x:v>
      </x:c>
      <x:c t="str">
        <x:v>SAPHO</x:v>
      </x:c>
      <x:c t="str">
        <x:v>8590913972485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AT100-2</x:v>
      </x:c>
      <x:c t="str">
        <x:v>AQUATIC öntöttmárvány mosdó, 2 furat, 100x46cm</x:v>
      </x:c>
      <x:c t="str">
        <x:v>SAPHO</x:v>
      </x:c>
      <x:c t="str">
        <x:v>8590913972492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AT120-2</x:v>
      </x:c>
      <x:c t="str">
        <x:v>AQUATIC öntöttmárvány mosdó, 2 furat, 120x46cm</x:v>
      </x:c>
      <x:c t="str">
        <x:v>SAPHO</x:v>
      </x:c>
      <x:c t="str">
        <x:v>8590913972508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2025.03</x:v>
      </x:c>
    </x:row>
    <x:row>
      <x:c t="str">
        <x:v>AT140</x:v>
      </x:c>
      <x:c t="str">
        <x:v>AQUATIC öntöttmárvány duplamosdó, 140x46cm</x:v>
      </x:c>
      <x:c t="str">
        <x:v>SAPHO</x:v>
      </x:c>
      <x:c t="str">
        <x:v>8590913972515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>kiárusítás: 2025.03</x:v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2025.03</x:v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kiárusítás: 2025.03</x:v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2025.03</x:v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>kifutott: 2025.03</x:v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kiárusítás: 2025.03</x:v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>kifutott: 2025.02</x:v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>kifutott: 2025.03</x:v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kifutott: 2025.03</x:v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>kiárusítás: 2025.03</x:v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84819000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419000.0000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529000.0000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>kiárusítás: 2025.03</x:v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>kiárusítás: 2025.03</x:v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>kiárusítás: 2025.03</x:v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>kiárusítás: 2025.03</x:v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>kiárusítás: 2025.03</x:v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>kifutott: 2025.03</x:v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15000.0000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7600.0000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>kiárusítás: 2025.03</x:v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5900.0000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>kiárusítás: 2025.03</x:v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>kiárusítás: 2025.03</x:v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kiárusítás: 2025.03</x:v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>kiárusítás: 2025.03</x:v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>kifutott: 2025.03</x:v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>kiárusítás: 2025.03</x:v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kiárusítás: 2025.03</x:v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>kifutott: 2025.03</x:v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>kiárusítás: 2025.03</x:v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kiárusítás: 2025.03</x:v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kiárusítás: 2025.03</x:v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CK300-11CB00E-FF00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>CK300-11CB00E-FF</x:v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>CK310.11CB00E.00</x:v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CK310.11CB00E.FF00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>CK310.11CB00E.FF</x:v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>CK400.00CB00E.00</x:v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CK400.00CB00E.FF00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>CK400.00CB00E.FF</x:v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falbasüllyesztett csaptelep, 2-irányú,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falbasüllyesztett csaptelep, 2-irányú,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CM042GB</x:v>
      </x:c>
      <x:c t="str">
        <x:v>CUBEMIX falbasüllyesztett csaptelep, 2-irányú,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CP401SGM</x:v>
      </x:c>
      <x:c t="str">
        <x:v>TWIN csatlakozó készlet radiátorhoz, középső bekötés, 50mm, jobbos, matt arany</x:v>
      </x:c>
      <x:c t="str">
        <x:v>SAPHO</x:v>
      </x:c>
      <x:c t="str">
        <x:v>8590913991387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144000.0000</x:v>
      </x:c>
      <x:c t="str">
        <x:v>újdonság: 2025.03</x:v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CP7135GM</x:v>
      </x:c>
      <x:c t="str">
        <x:v>takaró rozetta, matt arany</x:v>
      </x:c>
      <x:c t="str">
        <x:v>SAPHO</x:v>
      </x:c>
      <x:c t="str">
        <x:v>8590913991370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54000.0000</x:v>
      </x:c>
      <x:c t="str">
        <x:v>újdonság: 2025.03</x:v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kifutott: 2025.03</x:v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129000.0000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105000.0000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2800.0000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>kiárusítás: 2025.03</x:v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>kifutott: 2025.03</x:v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8950.0000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CV1132</x:v>
      </x:c>
      <x:c t="str">
        <x:v>klik-klak mosdólefolyó, 5/4“, 10-80mm, ABS/króm</x:v>
      </x:c>
      <x:c t="str">
        <x:v>SAPHO</x:v>
      </x:c>
      <x:c t="str">
        <x:v>8590913999208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CV1132B</x:v>
      </x:c>
      <x:c t="str">
        <x:v>klik-klak mosdólefolyó, 5/4“, 10-80mm, ABS/matt fekete</x:v>
      </x:c>
      <x:c t="str">
        <x:v>SAPHO</x:v>
      </x:c>
      <x:c t="str">
        <x:v>8590913999215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</x:v>
      </x:c>
      <x:c t="str">
        <x:v>klik-klak mosdólefolyó, 5/4“, 10-80mm, ABS/fehér</x:v>
      </x:c>
      <x:c t="str">
        <x:v>SAPHO</x:v>
      </x:c>
      <x:c t="str">
        <x:v>8590913999192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CV1132WM</x:v>
      </x:c>
      <x:c t="str">
        <x:v>klik-klak mosdólefolyó, 5/4“, 10-80mm, ABS/matt fehér</x:v>
      </x:c>
      <x:c t="str">
        <x:v>SAPHO</x:v>
      </x:c>
      <x:c t="str">
        <x:v>8590913999222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</x:v>
      </x:c>
      <x:c t="str">
        <x:v>klik-klak mosdólefolyó, nem zárható, 5/4“, 10-80mm, ABS/króm</x:v>
      </x:c>
      <x:c t="str">
        <x:v>SAPHO</x:v>
      </x:c>
      <x:c t="str">
        <x:v>8590913999239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CV1232B</x:v>
      </x:c>
      <x:c t="str">
        <x:v>klik-klak mosdólefolyó, nem zárható, 5/4“, 10-80mm, ABS/matt fekete</x:v>
      </x:c>
      <x:c t="str">
        <x:v>SAPHO</x:v>
      </x:c>
      <x:c t="str">
        <x:v>8590913999246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</x:v>
      </x:c>
      <x:c t="str">
        <x:v>klik-klak mosdólefolyó, nem zárható, 5/4“, 10-80mm, ABS/fehér</x:v>
      </x:c>
      <x:c t="str">
        <x:v>SAPHO</x:v>
      </x:c>
      <x:c t="str">
        <x:v>8590913999253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kiárusítás: 2025.03</x:v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>kifutott: 2025.03</x:v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>kiárusítás: 2025.03</x:v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>kiárusítás: 2025.03</x:v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DEVIN6</x:v>
      </x:c>
      <x:c t="str">
        <x:v>TRAX Falbaépíthető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kifutott: 2025.03</x:v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kiárusítás: 2025.03</x:v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kiárusítás: 2025.03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>kifutott: 2025.03</x:v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kiárusítás: 2025.03</x:v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2025.03</x:v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>kiárusítás: 2025.03</x:v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12500.0000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121000.0000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>kifutott: 2025.03</x:v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>8590913978647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>kifutott: 2025.03</x:v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>kifutott: 2025.03</x:v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>kifutott: 2025.03</x:v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>kifutott: 2025.03</x:v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kifutott: 2025.03</x:v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>kifutott: 2025.03</x:v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2025.03</x:v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2025.03</x:v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223000.0000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108000.0000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107000.0000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127000.0000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118000.0000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88000.0000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109000.0000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115000.0000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135000.0000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133000.0000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116000.0000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120000.0000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132000.0000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128000.0000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141000.0000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148000.0000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169000.0000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138000.0000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152000.0000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143000.0000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157000.0000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50000.0000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56000.0000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62000.0000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61000.0000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156000.0000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145000.0000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159000.0000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146000.0000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154000.0000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11500.0000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85167970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85167970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85167970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85167970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85167970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85167970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149000.0000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85167970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kiárusítás: 2025.03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kifutott: 2025.03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kiárusítás: 2025.03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kiárusítás: 2025.03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kiárusítás: 2025.03</x:v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31000.0000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ES7910</x:v>
      </x:c>
      <x:c t="str">
        <x:v>POLYSAN ESCA CHROME T-merevítő, króm</x:v>
      </x:c>
      <x:c t="str">
        <x:v>SAPHO</x:v>
      </x:c>
      <x:c t="str">
        <x:v>8590913997907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ES7925</x:v>
      </x:c>
      <x:c t="str">
        <x:v>POLYSAN ESCA BLACK MATT T-merevítő, matt fekete</x:v>
      </x:c>
      <x:c t="str">
        <x:v>SAPHO</x:v>
      </x:c>
      <x:c t="str">
        <x:v>8590913997914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ES7934</x:v>
      </x:c>
      <x:c t="str">
        <x:v>POLYSAN ESCA WHITE MATT T-merevítő, matt fehér</x:v>
      </x:c>
      <x:c t="str">
        <x:v>SAPHO</x:v>
      </x:c>
      <x:c t="str">
        <x:v>8590913997921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ES7946</x:v>
      </x:c>
      <x:c t="str">
        <x:v>POLYSAN ESCA GOLD MATT T-merevítő, matt arany</x:v>
      </x:c>
      <x:c t="str">
        <x:v>SAPHO</x:v>
      </x:c>
      <x:c t="str">
        <x:v>8590913997938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2025.03</x:v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4500.0000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58000.0000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78000.0000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83000.0000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90000.0000</x:v>
      </x:c>
      <x:c t="str">
        <x:v/>
      </x:c>
    </x:row>
    <x:row>
      <x:c t="str">
        <x:v>EV014GR</x:v>
      </x:c>
      <x:c t="str">
        <x:v>AVENUE mosogató-csaptelep, grafit</x:v>
      </x:c>
      <x:c t="str">
        <x:v>SAPHO</x:v>
      </x:c>
      <x:c t="str">
        <x:v>8590913112591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444000.0000</x:v>
      </x:c>
      <x:c t="str">
        <x:v>újdonság: 2025.03</x:v>
      </x:c>
    </x:row>
    <x:row>
      <x:c t="str">
        <x:v>EV014PG</x:v>
      </x:c>
      <x:c t="str">
        <x:v>AVENUE mosogató-csaptelep, réz</x:v>
      </x:c>
      <x:c t="str">
        <x:v>SAPHO</x:v>
      </x:c>
      <x:c t="str">
        <x:v>8590913112584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399000.0000</x:v>
      </x:c>
      <x:c t="str">
        <x:v>újdonság: 2025.03</x:v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54000.0000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>kiárusítás: 2025.03</x:v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64000.0000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11.2300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12.2300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399000.0000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>kifutott: 2025.03</x:v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>kifutott: 2025.03</x:v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149000.0000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154000.0000</x:v>
      </x:c>
      <x:c t="n">
        <x:v>169000.0000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179000.0000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134000.0000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164000.0000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144000.0000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174000.0000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494000.0000</x:v>
      </x:c>
      <x:c t="str">
        <x:v>kiárusítás: 2025.03</x:v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újra elérhető: 2025.03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24000.0000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29000.0000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70099200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70099200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35000.0000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74000.0000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kiárusítás: 2025.03</x:v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5300.0000</x:v>
      </x:c>
      <x:c t="n">
        <x:v>7200.0000</x:v>
      </x:c>
      <x:c t="str">
        <x:v>kiárusítás: 2025.03</x:v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>kiárusítás: 2025.03</x:v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>kiárusítás: 2025.03</x:v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>kiárusítás: 2025.03</x:v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>kifutott: 2025.03</x:v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>kiárusítás: 2025.03</x:v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>kiárusítás: 2025.03</x:v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kiárusítás: 2025.03</x:v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>kiárusítás: 2025.03</x:v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kifutott: 2024.11</x:v>
      </x:c>
    </x:row>
    <x:row>
      <x:c t="str">
        <x:v>GL135</x:v>
      </x:c>
      <x:c t="str">
        <x:v>GIANLUCA fürdőszobai radiátor, 500x1350mm, matt fehér</x:v>
      </x:c>
      <x:c t="str">
        <x:v>SAPHO</x:v>
      </x:c>
      <x:c t="str">
        <x:v>8590913988363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GL135B</x:v>
      </x:c>
      <x:c t="str">
        <x:v>GIANLUCA fürdőszobai radiátor, 500x1350mm, matt fekete</x:v>
      </x:c>
      <x:c t="str">
        <x:v>SAPHO</x:v>
      </x:c>
      <x:c t="str">
        <x:v>8590913988387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</x:v>
      </x:c>
      <x:c t="str">
        <x:v>GIANLUCA fürdőszobai radiátor, 400x1590 mm, matt fehér</x:v>
      </x:c>
      <x:c t="str">
        <x:v>SAPHO</x:v>
      </x:c>
      <x:c t="str">
        <x:v>8590913988349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GL159B</x:v>
      </x:c>
      <x:c t="str">
        <x:v>GIANLUCA fürdőszobai radiátor, 400x1590mm, matt fekete</x:v>
      </x:c>
      <x:c t="str">
        <x:v>SAPHO</x:v>
      </x:c>
      <x:c t="str">
        <x:v>8590913988356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>kifutott: 2025.03</x:v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>kiárusítás: 2025.03</x:v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kiárusítás: 2025.03</x:v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kiárusítás: 2025.03</x:v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>kiárusítás: 2025.03</x:v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2025.03</x:v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>kiárusítás: 2025.03</x:v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244000.0000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>kiárusítás: 2025.03</x:v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>kiárusítás: 2025.03</x:v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>kiárusítás: 2025.03</x:v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>kiárusítás: 2025.03</x:v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>kiárusítás: 2025.03</x:v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>kiárusítás: 2025.03</x:v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>kiárusítás: 2025.03</x:v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>kiárusítás: 2025.03</x:v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21.4000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19.1100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GT1110C</x:v>
      </x:c>
      <x:c t="str">
        <x:v>GELCO TRINITY fixrész üveg, 1000mm, transzparent üveg</x:v>
      </x:c>
      <x:c t="str">
        <x:v>SAPHO</x:v>
      </x:c>
      <x:c t="str">
        <x:v>8590913981029</x:v>
      </x:c>
      <x:c t="str">
        <x:v>db        </x:v>
      </x:c>
      <x:c t="str">
        <x:v>76042100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GT1110M</x:v>
      </x:c>
      <x:c t="str">
        <x:v>GELCO TRINITY fixrész üveg, 1000mm, matt üveg</x:v>
      </x:c>
      <x:c t="str">
        <x:v>SAPHO</x:v>
      </x:c>
      <x:c t="str">
        <x:v>8590913981333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GT1111C</x:v>
      </x:c>
      <x:c t="str">
        <x:v>GELCO TRINITY fixrész üveg, 1100mm, transzparent üveg</x:v>
      </x:c>
      <x:c t="str">
        <x:v>SAPHO</x:v>
      </x:c>
      <x:c t="str">
        <x:v>8590913981043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GT1111M</x:v>
      </x:c>
      <x:c t="str">
        <x:v>GELCO TRINITY fixrész üveg, 1100mm, matt üveg</x:v>
      </x:c>
      <x:c t="str">
        <x:v>SAPHO</x:v>
      </x:c>
      <x:c t="str">
        <x:v>8590913981340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GT1112C</x:v>
      </x:c>
      <x:c t="str">
        <x:v>GELCO TRINITY fixrész üveg, 1200mm, transzparent üveg</x:v>
      </x:c>
      <x:c t="str">
        <x:v>SAPHO</x:v>
      </x:c>
      <x:c t="str">
        <x:v>8590913981036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GT1112M</x:v>
      </x:c>
      <x:c t="str">
        <x:v>GELCO TRINITY fixrész üveg, 1200mm, matt üveg</x:v>
      </x:c>
      <x:c t="str">
        <x:v>SAPHO</x:v>
      </x:c>
      <x:c t="str">
        <x:v>8590913981357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GT1180C</x:v>
      </x:c>
      <x:c t="str">
        <x:v>GELCO TRINITY fixrész üveg, 800mm, transzparent üveg</x:v>
      </x:c>
      <x:c t="str">
        <x:v>SAPHO</x:v>
      </x:c>
      <x:c t="str">
        <x:v>8590913981005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29000.0000</x:v>
      </x:c>
      <x:c t="str">
        <x:v>újdonság: 2025.03</x:v>
      </x:c>
    </x:row>
    <x:row>
      <x:c t="str">
        <x:v>GT1180M</x:v>
      </x:c>
      <x:c t="str">
        <x:v>GELCO TRINITY fixrész üveg, 800mm, matt üveg</x:v>
      </x:c>
      <x:c t="str">
        <x:v>SAPHO</x:v>
      </x:c>
      <x:c t="str">
        <x:v>8590913981227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GT1190C</x:v>
      </x:c>
      <x:c t="str">
        <x:v>GELCO TRINITY fixrész üveg, 900mm, transzparent üveg</x:v>
      </x:c>
      <x:c t="str">
        <x:v>SAPHO</x:v>
      </x:c>
      <x:c t="str">
        <x:v>8590913981012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GT1190M</x:v>
      </x:c>
      <x:c t="str">
        <x:v>GELCO TRINITY fixrész üveg, 900mm, matt üveg</x:v>
      </x:c>
      <x:c t="str">
        <x:v>SAPHO</x:v>
      </x:c>
      <x:c t="str">
        <x:v>8590913982774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GT1200CL</x:v>
      </x:c>
      <x:c t="str">
        <x:v>GELCO TRINITY nyílóajtó üveg fixrészhez, balos, transzparent üveg</x:v>
      </x:c>
      <x:c t="str">
        <x:v>SAPHO</x:v>
      </x:c>
      <x:c t="str">
        <x:v>8590913982736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GT1200CR</x:v>
      </x:c>
      <x:c t="str">
        <x:v>GELCO TRINITY nyílóajtó üveg fixrészhez, balos, transzparent üveg</x:v>
      </x:c>
      <x:c t="str">
        <x:v>SAPHO</x:v>
      </x:c>
      <x:c t="str">
        <x:v>8590913982743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GT1200ML</x:v>
      </x:c>
      <x:c t="str">
        <x:v>GELCO TRINITY nyílóajtó üveg fixrészhez, balos, matt üveg</x:v>
      </x:c>
      <x:c t="str">
        <x:v>SAPHO</x:v>
      </x:c>
      <x:c t="str">
        <x:v>8590913982750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GT1200MR</x:v>
      </x:c>
      <x:c t="str">
        <x:v>GELCO TRINITY nyílóajtó üveg fixrészhez, balos, matt üveg</x:v>
      </x:c>
      <x:c t="str">
        <x:v>SAPHO</x:v>
      </x:c>
      <x:c t="str">
        <x:v>8590913982767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GT12LB</x:v>
      </x:c>
      <x:c t="str">
        <x:v>GELCO TRINITY szerelőcsomag, profilok ajtóhoz és fixrészhez, balos, matt fekete</x:v>
      </x:c>
      <x:c t="str">
        <x:v>SAPHO</x:v>
      </x:c>
      <x:c t="str">
        <x:v>8590913982781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GT12LCH</x:v>
      </x:c>
      <x:c t="str">
        <x:v>GELCO TRINITY szerelőcsomag, profilok ajtóhoz és fixrészhez, balos, króm</x:v>
      </x:c>
      <x:c t="str">
        <x:v>SAPHO</x:v>
      </x:c>
      <x:c t="str">
        <x:v>8590913982675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GT12LG</x:v>
      </x:c>
      <x:c t="str">
        <x:v>GELCO TRINITY szerelőcsomag, profilok ajtóhoz és fixrészhez, balos, matt arany</x:v>
      </x:c>
      <x:c t="str">
        <x:v>SAPHO</x:v>
      </x:c>
      <x:c t="str">
        <x:v>8590913982798</x:v>
      </x:c>
      <x:c t="str">
        <x:v>db        </x:v>
      </x:c>
      <x:c t="str">
        <x:v>76042100</x:v>
      </x:c>
      <x:c t="n">
        <x:v>5.0000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GT12RB</x:v>
      </x:c>
      <x:c t="str">
        <x:v>GELCO TRINITY szerelőcsomag, profilok ajtóhoz és fixrészhez, jobbos, matt fekete</x:v>
      </x:c>
      <x:c t="str">
        <x:v>SAPHO</x:v>
      </x:c>
      <x:c t="str">
        <x:v>8590913981418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GT12RCH</x:v>
      </x:c>
      <x:c t="str">
        <x:v>GELCO TRINITY szerelőcsomag, profilok ajtóhoz és fixrészhez, jobbos, króm</x:v>
      </x:c>
      <x:c t="str">
        <x:v>SAPHO</x:v>
      </x:c>
      <x:c t="str">
        <x:v>8590913981401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GT12RG</x:v>
      </x:c>
      <x:c t="str">
        <x:v>GELCO TRINITY szerelőcsomag, profilok ajtóhoz és fixrészhez, jobbos, matt arany</x:v>
      </x:c>
      <x:c t="str">
        <x:v>SAPHO</x:v>
      </x:c>
      <x:c t="str">
        <x:v>8590913981425</x:v>
      </x:c>
      <x:c t="str">
        <x:v>db        </x:v>
      </x:c>
      <x:c t="str">
        <x:v>76042100</x:v>
      </x:c>
      <x:c t="n">
        <x:v>38.2200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GT2200CL</x:v>
      </x:c>
      <x:c t="str">
        <x:v>GELCO TRINITY nyílóajtó üveg sarokbelépős kabinhoz, balos, transzparent üveg</x:v>
      </x:c>
      <x:c t="str">
        <x:v>SAPHO</x:v>
      </x:c>
      <x:c t="str">
        <x:v>8590913981364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GT2200CR</x:v>
      </x:c>
      <x:c t="str">
        <x:v>GELCO TRINITY nyílóajtó üveg sarokbelépős kabinhoz, balos, transzparent üveg</x:v>
      </x:c>
      <x:c t="str">
        <x:v>SAPHO</x:v>
      </x:c>
      <x:c t="str">
        <x:v>8590913981371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GT2200ML</x:v>
      </x:c>
      <x:c t="str">
        <x:v>GELCO TRINITY nyílóajtó üveg sarokbelépős kabinhoz, balos, matt üveg</x:v>
      </x:c>
      <x:c t="str">
        <x:v>SAPHO</x:v>
      </x:c>
      <x:c t="str">
        <x:v>8590913981395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GT2200MR</x:v>
      </x:c>
      <x:c t="str">
        <x:v>GELCO TRINITY nyílóajtó üveg sarokbelépős kabinhoz, balos, matt üveg</x:v>
      </x:c>
      <x:c t="str">
        <x:v>SAPHO</x:v>
      </x:c>
      <x:c t="str">
        <x:v>8590913981388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GT22B</x:v>
      </x:c>
      <x:c t="str">
        <x:v>GELCO TRINITY szerelőcsomag, profilok sarokbelépős kabinhoz, matt fekete</x:v>
      </x:c>
      <x:c t="str">
        <x:v>SAPHO</x:v>
      </x:c>
      <x:c t="str">
        <x:v>8590913981463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209000.0000</x:v>
      </x:c>
      <x:c t="str">
        <x:v>újdonság: 2025.03</x:v>
      </x:c>
    </x:row>
    <x:row>
      <x:c t="str">
        <x:v>GT22CH</x:v>
      </x:c>
      <x:c t="str">
        <x:v>GELCO TRINITY szerelőcsomag, profilok sarokbelépős kabinhoz, króm</x:v>
      </x:c>
      <x:c t="str">
        <x:v>SAPHO</x:v>
      </x:c>
      <x:c t="str">
        <x:v>8590913981449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199000.0000</x:v>
      </x:c>
      <x:c t="str">
        <x:v>újdonság: 2025.03</x:v>
      </x:c>
    </x:row>
    <x:row>
      <x:c t="str">
        <x:v>GT22G</x:v>
      </x:c>
      <x:c t="str">
        <x:v>GELCO TRINITY szerelőcsomag, profilok sarokbelépős kabinhoz, matt arany</x:v>
      </x:c>
      <x:c t="str">
        <x:v>SAPHO</x:v>
      </x:c>
      <x:c t="str">
        <x:v>8590913981456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219000.0000</x:v>
      </x:c>
      <x:c t="str">
        <x:v>újdonság: 2025.03</x:v>
      </x:c>
    </x:row>
    <x:row>
      <x:c t="str">
        <x:v>GT5610C</x:v>
      </x:c>
      <x:c t="str">
        <x:v>GELCO TRINITY oldalfal üveg, 1000mm, transzparent üveg</x:v>
      </x:c>
      <x:c t="str">
        <x:v>SAPHO</x:v>
      </x:c>
      <x:c t="str">
        <x:v>8590913980930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GT5610M</x:v>
      </x:c>
      <x:c t="str">
        <x:v>GELCO TRINITY oldalfal üveg, 1000mm, matt üveg</x:v>
      </x:c>
      <x:c t="str">
        <x:v>SAPHO</x:v>
      </x:c>
      <x:c t="str">
        <x:v>8590913980978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>újdonság: 2025.03</x:v>
      </x:c>
    </x:row>
    <x:row>
      <x:c t="str">
        <x:v>GT5612C</x:v>
      </x:c>
      <x:c t="str">
        <x:v>GELCO TRINITY oldalfal üveg, 1200mm, transzparent üveg</x:v>
      </x:c>
      <x:c t="str">
        <x:v>SAPHO</x:v>
      </x:c>
      <x:c t="str">
        <x:v>8590913980985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GT5612M</x:v>
      </x:c>
      <x:c t="str">
        <x:v>GELCO TRINITY oldalfal üveg, 1200mm, matt üveg</x:v>
      </x:c>
      <x:c t="str">
        <x:v>SAPHO</x:v>
      </x:c>
      <x:c t="str">
        <x:v>8590913982682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>újdonság: 2025.03</x:v>
      </x:c>
    </x:row>
    <x:row>
      <x:c t="str">
        <x:v>GT5680C</x:v>
      </x:c>
      <x:c t="str">
        <x:v>GELCO TRINITY oldalfal üveg, 800mm, transzparent üveg</x:v>
      </x:c>
      <x:c t="str">
        <x:v>SAPHO</x:v>
      </x:c>
      <x:c t="str">
        <x:v>8590913980992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2025.03</x:v>
      </x:c>
    </x:row>
    <x:row>
      <x:c t="str">
        <x:v>GT5680M</x:v>
      </x:c>
      <x:c t="str">
        <x:v>GELCO TRINITY oldalfal üveg, 800mm, matt üveg</x:v>
      </x:c>
      <x:c t="str">
        <x:v>SAPHO</x:v>
      </x:c>
      <x:c t="str">
        <x:v>8590913980862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GT5690C</x:v>
      </x:c>
      <x:c t="str">
        <x:v>GELCO TRINITY oldalfal üveg, 900mm, transzparent üveg</x:v>
      </x:c>
      <x:c t="str">
        <x:v>SAPHO</x:v>
      </x:c>
      <x:c t="str">
        <x:v>8590913980879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64000.0000</x:v>
      </x:c>
      <x:c t="str">
        <x:v>újdonság: 2025.03</x:v>
      </x:c>
    </x:row>
    <x:row>
      <x:c t="str">
        <x:v>GT5690M</x:v>
      </x:c>
      <x:c t="str">
        <x:v>GELCO TRINITY oldalfal üveg, 900mm, matt üveg</x:v>
      </x:c>
      <x:c t="str">
        <x:v>SAPHO</x:v>
      </x:c>
      <x:c t="str">
        <x:v>8590913980923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GT56LB</x:v>
      </x:c>
      <x:c t="str">
        <x:v>GELCO TRINITY szerelőcsomag, profilok ajtóhoz és oldalfalhoz, balos, matt fekete</x:v>
      </x:c>
      <x:c t="str">
        <x:v>SAPHO</x:v>
      </x:c>
      <x:c t="str">
        <x:v>8590913980916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GT56LCH</x:v>
      </x:c>
      <x:c t="str">
        <x:v>GELCO TRINITY szerelőcsomag, profilok ajtóhoz és oldalfalhoz, balos, króm</x:v>
      </x:c>
      <x:c t="str">
        <x:v>SAPHO</x:v>
      </x:c>
      <x:c t="str">
        <x:v>8590913980855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GT56LG</x:v>
      </x:c>
      <x:c t="str">
        <x:v>GELCO TRINITY szerelőcsomag, profilok ajtóhoz és oldalfalhoz, balos, matt arany</x:v>
      </x:c>
      <x:c t="str">
        <x:v>SAPHO</x:v>
      </x:c>
      <x:c t="str">
        <x:v>8590913980961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GT56RB</x:v>
      </x:c>
      <x:c t="str">
        <x:v>GELCO TRINITY szerelőcsomag, profilok ajtóhoz és oldalfalhoz, jobbos, matt fekete</x:v>
      </x:c>
      <x:c t="str">
        <x:v>SAPHO</x:v>
      </x:c>
      <x:c t="str">
        <x:v>8590913980909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GT56RCH</x:v>
      </x:c>
      <x:c t="str">
        <x:v>GELCO TRINITY szerelőcsomag, profilok ajtóhoz és oldalfalhoz, jobbos, króm</x:v>
      </x:c>
      <x:c t="str">
        <x:v>SAPHO</x:v>
      </x:c>
      <x:c t="str">
        <x:v>8590913980848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GT56RG</x:v>
      </x:c>
      <x:c t="str">
        <x:v>GELCO TRINITY szerelőcsomag, profilok ajtóhoz és oldalfalhoz, jobbos, matt arany</x:v>
      </x:c>
      <x:c t="str">
        <x:v>SAPHO</x:v>
      </x:c>
      <x:c t="str">
        <x:v>8590913980954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GT6590CL</x:v>
      </x:c>
      <x:c t="str">
        <x:v>GELCO TRINITY íves zuhanykabin üveg, transzparent üveg</x:v>
      </x:c>
      <x:c t="str">
        <x:v>SAPHO</x:v>
      </x:c>
      <x:c t="str">
        <x:v>8590913980831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GT6590CR</x:v>
      </x:c>
      <x:c t="str">
        <x:v>GELCO TRINITY íves zuhanykabin üveg, transzparent üveg</x:v>
      </x:c>
      <x:c t="str">
        <x:v>SAPHO</x:v>
      </x:c>
      <x:c t="str">
        <x:v>8590913980893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GT6590ML</x:v>
      </x:c>
      <x:c t="str">
        <x:v>GELCO TRINITY íves zuhanykabin üveg, matt üveg</x:v>
      </x:c>
      <x:c t="str">
        <x:v>SAPHO</x:v>
      </x:c>
      <x:c t="str">
        <x:v>8590913980947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GT6590MR</x:v>
      </x:c>
      <x:c t="str">
        <x:v>GELCO TRINITY íves zuhanykabin üveg, matt üveg</x:v>
      </x:c>
      <x:c t="str">
        <x:v>SAPHO</x:v>
      </x:c>
      <x:c t="str">
        <x:v>8590913980824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GT65LB</x:v>
      </x:c>
      <x:c t="str">
        <x:v>GELCO TRINITY szerelőcsomag, profilok íves kabinhoz, balos, matt fekete</x:v>
      </x:c>
      <x:c t="str">
        <x:v>SAPHO</x:v>
      </x:c>
      <x:c t="str">
        <x:v>8590913981432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GT65LCH</x:v>
      </x:c>
      <x:c t="str">
        <x:v>GELCO TRINITY szerelőcsomag, profilok íves kabinhoz, balos, króm</x:v>
      </x:c>
      <x:c t="str">
        <x:v>SAPHO</x:v>
      </x:c>
      <x:c t="str">
        <x:v>8590913980886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GT65LG</x:v>
      </x:c>
      <x:c t="str">
        <x:v>GELCO TRINITY szerelőcsomag, profilok íves kabinhoz, balos, matt arany</x:v>
      </x:c>
      <x:c t="str">
        <x:v>SAPHO</x:v>
      </x:c>
      <x:c t="str">
        <x:v>8590913982699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GT65RB</x:v>
      </x:c>
      <x:c t="str">
        <x:v>GELCO TRINITY szerelőcsomag, profilok íves kabinhoz, jobbos, matt fekete</x:v>
      </x:c>
      <x:c t="str">
        <x:v>SAPHO</x:v>
      </x:c>
      <x:c t="str">
        <x:v>8590913982712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GT65RCH</x:v>
      </x:c>
      <x:c t="str">
        <x:v>GELCO TRINITY szerelőcsomag, profilok íves kabinhoz, jobbos, króm</x:v>
      </x:c>
      <x:c t="str">
        <x:v>SAPHO</x:v>
      </x:c>
      <x:c t="str">
        <x:v>8590913982705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GT65RG</x:v>
      </x:c>
      <x:c t="str">
        <x:v>GELCO TRINITY szerelőcsomag, profilok íves kabinhoz, jobbos, matt arany</x:v>
      </x:c>
      <x:c t="str">
        <x:v>SAPHO</x:v>
      </x:c>
      <x:c t="str">
        <x:v>8590913982729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>kiárusítás: 2025.03</x:v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399000.0000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130000.0000</x:v>
      </x:c>
      <x:c t="str">
        <x:v>kiárusítás: 2025.03</x:v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>kiárusítás: 2025.03</x:v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1250.0000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289000.0000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434000.0000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479000.0000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74182000</x:v>
      </x:c>
      <x:c t="n">
        <x:v>0.2000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0.4200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74182000</x:v>
      </x:c>
      <x:c t="n">
        <x:v>0.3200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0.4430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74182000</x:v>
      </x:c>
      <x:c t="n">
        <x:v>0.8730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74182000</x:v>
      </x:c>
      <x:c t="n">
        <x:v>0.5300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74182000</x:v>
      </x:c>
      <x:c t="n">
        <x:v>0.7180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74182000</x:v>
      </x:c>
      <x:c t="n">
        <x:v>0.2310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IZ126T</x:v>
      </x:c>
      <x:c t="str">
        <x:v>PILON fürdőszobai radiátor, 3 fogassal, 196x1800mm, króm</x:v>
      </x:c>
      <x:c t="str">
        <x:v>SAPHO</x:v>
      </x:c>
      <x:c t="str">
        <x:v>8590913986796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2025.03</x:v>
      </x:c>
    </x:row>
    <x:row>
      <x:c t="str">
        <x:v>IZ127T</x:v>
      </x:c>
      <x:c t="str">
        <x:v>PILON fürdőszobai radiátor, 3 fogassal, 196x1800mm, matt fehér</x:v>
      </x:c>
      <x:c t="str">
        <x:v>SAPHO</x:v>
      </x:c>
      <x:c t="str">
        <x:v>8590913986819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IZ128T</x:v>
      </x:c>
      <x:c t="str">
        <x:v>PILON fürdőszobai radiátor, 3 fogassal, 196x1800mm, matt fekete</x:v>
      </x:c>
      <x:c t="str">
        <x:v>SAPHO</x:v>
      </x:c>
      <x:c t="str">
        <x:v>8590913986826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>kiárusítás: 2025.03</x:v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>kiárusítás: 2025.03</x:v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>kifutott: 2025.03</x:v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>kifutott: 2025.03</x:v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>kifutott: 2025.03</x:v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>kifutott: 2025.03</x:v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26500.0000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>kifutott: 2024.09</x:v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191700.0000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kifutott: 2025.03</x:v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>kiárusítás: 2025.03</x:v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>kifutott: 2025.03</x:v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>kifutott: 2025.03</x:v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kifutott: 2025.03</x:v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>kiárusítás: 2025.03</x:v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>kiárusítás: 2025.03</x:v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60000.0000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U,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kifutott: 2025.03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2.5800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kifutott: 2025.03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2.8900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>kiárusítás: 2025.03</x:v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kiárusítás: 2025.03</x:v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>kifutott: 2025.03</x:v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>kiárusítás: 2025.03</x:v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>kiárusítás: 2025.03</x:v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>kiárusítás: 2025.03</x:v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2024.09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LR360-11SM00E-0000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>LR36011SM00E</x:v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LR410-00SM00E-0000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>LR410-00SM00E</x:v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>újdonság: 2025.02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49000.0000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>újdonság: 2024.09</x:v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29500.0000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>kiárusítás: 2025.03</x:v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>kiárusítás: 2025.03</x:v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>kifutott: 2025.03</x:v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124000.0000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229000.0000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>kiárusítás: 2025.03</x:v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MN500</x:v>
      </x:c>
      <x:c t="str">
        <x:v>MANOR tükör LED világítással, 50x100cm</x:v>
      </x:c>
      <x:c t="str">
        <x:v>SAPHO</x:v>
      </x:c>
      <x:c t="str">
        <x:v>8590913995774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>újdonság: 2025.03</x:v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kifutott: 2025.03</x:v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kifutott: 2025.03</x:v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kifutott: 2025.03</x:v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kiárusítás: 2025.03</x:v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kiárusítás: 2025.03</x:v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>kifutott: 2025.03</x:v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>kiárusítás: 2025.03</x:v>
      </x:c>
    </x:row>
    <x:row>
      <x:c t="str">
        <x:v>MR137</x:v>
      </x:c>
      <x:c t="str">
        <x:v>MARILENA fürdőszobai radiátor, 500x1370mm, matt fehér</x:v>
      </x:c>
      <x:c t="str">
        <x:v>SAPHO</x:v>
      </x:c>
      <x:c t="str">
        <x:v>8590913988318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2025.03</x:v>
      </x:c>
    </x:row>
    <x:row>
      <x:c t="str">
        <x:v>MR137B</x:v>
      </x:c>
      <x:c t="str">
        <x:v>MARILENA fürdőszobai radiátor, 500x1370mm, matt fekete</x:v>
      </x:c>
      <x:c t="str">
        <x:v>SAPHO</x:v>
      </x:c>
      <x:c t="str">
        <x:v>8590913988325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224000.0000</x:v>
      </x:c>
      <x:c t="str">
        <x:v>újdonság: 2025.03</x:v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>kiárusítás: 2025.03</x:v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>kiárusítás: 2025.03</x:v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>kiárusítás: 2025.03</x:v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>kiárusítás: 2025.03</x:v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>kiárusítás: 2025.03</x:v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>kiárusítás: 2025.03</x:v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>kiárusítás: 2025.03</x:v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>kiárusítás: 2025.03</x:v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>kiárusítás: 2025.03</x:v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>kiárusítás: 2025.03</x:v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>kiárusítás: 2025.03</x:v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>kiárusítás: 2025.03</x:v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>kiárusítás: 2025.03</x:v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2025.03</x:v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>kiárusítás: 2025.03</x:v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>kiárusítás: 2025.03</x:v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kiárusítás: 2025.03</x:v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kiárusítás: 2025.03</x:v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>kiárusítás: 2025.03</x:v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>kiárusítás: 2025.03</x:v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kiárusítás: 2025.03</x:v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>kiárusítás: 2025.03</x:v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kiárusítás: 2025.03</x:v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kiárusítás: 2025.03</x:v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>kiárusítás: 2025.03</x:v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kifutott: 2025.03</x:v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>kifutott: 2025.03</x:v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52000.0000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66000.0000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>kiárusítás: 2025.03</x:v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>kifutott: 2025.03</x:v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24000.0000</x:v>
      </x:c>
      <x:c t="str">
        <x:v>kiárusítás: 2025.03</x:v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kifutott: 2025.02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30000.0000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>kiárusítás: 2025.03</x:v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kiárusítás: 2025.03</x:v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18500.0000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ALKATRÉSZ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>kiárusítás: 2025.03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5600.0000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84799070</x:v>
      </x:c>
      <x:c t="n">
        <x:v>0.1120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73249000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73249000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73249000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73249000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kiárusítás: 2025.03</x:v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>kifutott: 2025.03</x:v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>kiárusítás: 2025.03</x:v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>kiárusítás: 2025.03</x:v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>kiárusítás: 2025.03</x:v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>kifutott: 2025.03</x:v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227000.0000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kiárusítás: 2025.03</x:v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>kifutott: 2025.03</x:v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>kifutott: 2025.03</x:v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>kifutott: 2025.03</x:v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>kifutott: 2025.03</x:v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>kiárusítás: 2025.03</x:v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>kiárusítás: 2025.03</x:v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kiárusítás: 2025.03</x:v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85000.0000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209000.0000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16000.0000</x:v>
      </x:c>
      <x:c t="n">
        <x:v>22000.0000</x:v>
      </x:c>
      <x:c t="str">
        <x:v/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kiárusítás: 2025.03</x:v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kiárusítás: 2025.03</x:v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8003341301272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8003341301289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25000.0000</x:v>
      </x:c>
      <x:c t="str">
        <x:v>újdonság: 2024.04</x:v>
      </x:c>
    </x:row>
    <x:row>
      <x:c t="str">
        <x:v>PILDSR204</x:v>
      </x:c>
      <x:c t="str">
        <x:v>GSI zuhanytálcaszifon, 90mm, DN40, matt agave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PILDSR208</x:v>
      </x:c>
      <x:c t="str">
        <x:v>GSI zuhanytálcaszifon, 90mm, DN40, matt kréta</x:v>
      </x:c>
      <x:c t="str">
        <x:v>SAPHO</x:v>
      </x:c>
      <x:c t="str">
        <x:v>8057729352820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PILDSR217</x:v>
      </x:c>
      <x:c t="str">
        <x:v>GSI zuhanytálcaszifon, 90mm, DN40, matt cement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138000.0000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238000.0000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242000.0000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272000.0000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302000.0000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333000.0000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241000.0000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382000.0000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398000.0000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261000.0000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429000.0000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271000.0000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444000.0000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281000.0000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PMB12070</x:v>
      </x:c>
      <x:c t="str">
        <x:v>GELCO MITIA öntöttmárvány zuhanytálca, 120x70cm</x:v>
      </x:c>
      <x:c t="str">
        <x:v>SAPHO</x:v>
      </x:c>
      <x:c t="str">
        <x:v>8590913115035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PMC12070</x:v>
      </x:c>
      <x:c t="str">
        <x:v>GELCO MITIA öntöttmárvány zuhanytálca, 120x70cm, fekete</x:v>
      </x:c>
      <x:c t="str">
        <x:v>SAPHO</x:v>
      </x:c>
      <x:c t="str">
        <x:v>8590913115066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PMC12080</x:v>
      </x:c>
      <x:c t="str">
        <x:v>GELCO MITIA öntöttmárvány zuhanytálca, 120x80cm, fekete</x:v>
      </x:c>
      <x:c t="str">
        <x:v>SAPHO</x:v>
      </x:c>
      <x:c t="str">
        <x:v>8590913115059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2025.03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PMS12070</x:v>
      </x:c>
      <x:c t="str">
        <x:v>GELCO MITIA öntöttmárvány zuhanytálca, 120x70cm, szürke</x:v>
      </x:c>
      <x:c t="str">
        <x:v>SAPHO</x:v>
      </x:c>
      <x:c t="str">
        <x:v>8590913115042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1100.0000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2025.03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174000.0000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kifutott: 2025.03</x:v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kifutott: 2025.03</x:v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kiárusítás: 2025.03</x:v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kiárusítás: 2025.03</x:v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116000.0000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2025.03</x:v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kiárusítás: 2025.03</x:v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>kiárusítás: 2025.03</x:v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>kifutott: 2025.03</x:v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82000.0000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23000.0000</x:v>
      </x:c>
      <x:c t="str">
        <x:v>kiárusítás: 2025.03</x:v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>kifutott: 2025.03</x:v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226000.0000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267000.0000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3200.0000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4100.0000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>kiárusítás: 2025.03</x:v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2025.03</x:v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RH396B</x:v>
      </x:c>
      <x:c t="str">
        <x:v>Falbasüllyesztett termosztatikus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kiárusítás: 2025.03</x:v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>kiárusítás: 2025.03</x:v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28000.0000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36000.0000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kiárusítás: 2025.03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RN564</x:v>
      </x:c>
      <x:c t="str">
        <x:v>RAINFALL fejzuhany, 250x250mm</x:v>
      </x:c>
      <x:c t="str">
        <x:v>SAPHO</x:v>
      </x:c>
      <x:c t="str">
        <x:v>8590913994197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RN574</x:v>
      </x:c>
      <x:c t="str">
        <x:v>RAINFALL fejzuhany, 250mm</x:v>
      </x:c>
      <x:c t="str">
        <x:v>SAPHO</x:v>
      </x:c>
      <x:c t="str">
        <x:v>8590913994203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falbasüllyesztett termosztatikus csaptelep, 2-irányú,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falbasüllyesztett termosztatikus csaptelep, 2-irányú,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falbasüllyesztett termosztatikus csaptelep, 2-irányú,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falbasüllyesztett termosztatikus csaptelep, 2-irányú,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falbasüllyesztett termosztatikus csaptelep, 2-irányú,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falbasüllyesztett termosztatikus csaptelep, 2-irányú,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falbasüllyesztett csaptelep, 3-irányú,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kiárusítás: 2025.03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2025.03</x:v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11700.0000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8200.0000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1950.0000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5500.0000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22500.0000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8590913998454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>kiárusítás: 2025.03</x:v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kiárusítás: 2025.03</x:v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>kiárusítás: 2025.03</x:v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5200.0000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>kifutott: 2025.03</x:v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>kifutott: 2025.03</x:v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>kiárusítás: 2025.03</x:v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>kiárusítás: 2025.03</x:v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0.0590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>kiárusítás: 2025.03</x:v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kiárusítás: 2025.03</x:v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0.0750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11900.0000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51000.0000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41000.0000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19900.0000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23500.0000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36000.0000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64000.0000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53000.0000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24800.0000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25500.0000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29500.0000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39500.0000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45000.0000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35000.0000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>kiárusítás: 2025.03</x:v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5100.0000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11900.0000</x:v>
      </x:c>
      <x:c t="n">
        <x:v>13800.0000</x:v>
      </x:c>
      <x:c t="str">
        <x:v>kifutott: 2025.03</x:v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24000.0000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4350.0000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14900.0000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AQUALINE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AQUALINE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189000.0000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AQUALINE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199000.0000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>kiárusítás: 2025.03</x:v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101000.0000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84818011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74182000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84248970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84818011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>kiárusítás: 2025.03</x:v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kiárusítás: 2025.03</x:v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19500.0000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70099200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70099200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0.4060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0.4090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63000.0000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284000.0000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>kiárusítás: 2025.03</x:v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kiárusítás: 2025.03</x:v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újra elérhető: 2025.03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48000.0000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81000.0000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214000.0000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760000.0000</x:v>
      </x:c>
      <x:c t="str">
        <x:v>újdonság: 2024.07</x:v>
      </x:c>
    </x:row>
    <x:row>
      <x:c t="str">
        <x:v>TI041</x:v>
      </x:c>
      <x:c t="str">
        <x:v>TURSI falbasüllyesztett csaptelep, 1-irányú,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újdonság: 2024.07</x:v>
      </x:c>
    </x:row>
    <x:row>
      <x:c t="str">
        <x:v>TI041B</x:v>
      </x:c>
      <x:c t="str">
        <x:v>TURSI falbasüllyesztett csaptelep, 1-irányú,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TI043</x:v>
      </x:c>
      <x:c t="str">
        <x:v>TURSI falbasüllyesztett csaptelep, 2-irányú,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>újdonság: 2024.07</x:v>
      </x:c>
    </x:row>
    <x:row>
      <x:c t="str">
        <x:v>TI043B</x:v>
      </x:c>
      <x:c t="str">
        <x:v>TURSI falbasüllyesztett csaptelep, 2-irányú,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254000.0000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304000.0000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2.3320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2.3200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145000.0000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150000.0000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158000.0000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95000.0000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109000.0000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falba süllyesztett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falba süllyesztett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52000.0000</x:v>
      </x:c>
      <x:c t="str">
        <x:v>kifutott: 2025.03</x:v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>kifutott: 2025.03</x:v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kiárusítás: 2025.03</x:v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>kiárusítás: 2025.03</x:v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12000.0000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312000.0000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293000.0000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386000.0000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569000.0000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646000.0000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újra elérhető: 2025.03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>kiárusítás: 2025.03</x:v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kiárusítás: 2025.03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>kifutott: 2025.03</x:v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2025.03</x:v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>kifutott: 2025.03</x:v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>kifutott: 2025.03</x:v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kifutott: 2025.03</x:v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>kifutott: 2025.03</x:v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54000.0000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>kiárusítás: 2025.03</x:v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36000.0000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256000.0000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584000.0000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>kifutott: 2025.03</x:v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>kifutott: 2025.03</x:v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>kifutott: 2025.03</x:v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>kifutott: 2025.03</x:v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61100.0000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84819000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64000.0000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71000.0000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26.9800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WN205</x:v>
      </x:c>
      <x:c t="str">
        <x:v>THIN pultra szerelhető Rockstone mosdó, 55x35cm, matt fehér</x:v>
      </x:c>
      <x:c t="str">
        <x:v>SAPHO</x:v>
      </x:c>
      <x:c t="str">
        <x:v>8590913998508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2025.03</x:v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2025.03</x:v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>74182000</x:v>
      </x:c>
      <x:c t="n">
        <x:v>0.2000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>74182000</x:v>
      </x:c>
      <x:c t="n">
        <x:v>0.2000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>74182000</x:v>
      </x:c>
      <x:c t="n">
        <x:v>0.2000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>74182000</x:v>
      </x:c>
      <x:c t="n">
        <x:v>0.2000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>74182000</x:v>
      </x:c>
      <x:c t="n">
        <x:v>0.2000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>74182000</x:v>
      </x:c>
      <x:c t="n">
        <x:v>0.2000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>74182000</x:v>
      </x:c>
      <x:c t="n">
        <x:v>0.2000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>74182000</x:v>
      </x:c>
      <x:c t="n">
        <x:v>0.2000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>74182000</x:v>
      </x:c>
      <x:c t="n">
        <x:v>0.2000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>74182000</x:v>
      </x:c>
      <x:c t="n">
        <x:v>0.2000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>74182000</x:v>
      </x:c>
      <x:c t="n">
        <x:v>0.2000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>74182000</x:v>
      </x:c>
      <x:c t="n">
        <x:v>0.2000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>74182000</x:v>
      </x:c>
      <x:c t="n">
        <x:v>0.2000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>74182000</x:v>
      </x:c>
      <x:c t="n">
        <x:v>0.2000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>74182000</x:v>
      </x:c>
      <x:c t="n">
        <x:v>0.2000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>74182000</x:v>
      </x:c>
      <x:c t="n">
        <x:v>0.2000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>74182000</x:v>
      </x:c>
      <x:c t="n">
        <x:v>0.2000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>74182000</x:v>
      </x:c>
      <x:c t="n">
        <x:v>0.2000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>74182000</x:v>
      </x:c>
      <x:c t="n">
        <x:v>0.2000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falba süllyesztett 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73249000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73249000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74182000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73249000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73249000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73249000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73249000</x:v>
      </x:c>
      <x:c t="n">
        <x:v>0.5600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73249000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73249000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73249000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73249000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73249000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73249000</x:v>
      </x:c>
      <x:c t="n">
        <x:v>1.1360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73249000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73249000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73249000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73249000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73249000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73249000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73249000</x:v>
      </x:c>
      <x:c t="n">
        <x:v>3.2000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73249000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73249000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73249000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73249000</x:v>
      </x:c>
      <x:c t="n">
        <x:v>2.3500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73249000</x:v>
      </x:c>
      <x:c t="n">
        <x:v>2.3500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73249000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73249000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73249000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73249000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73249000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73249000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73249000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73249000</x:v>
      </x:c>
      <x:c t="n">
        <x:v>1.2950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0.9050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 8mm, króm (102202112)</x:v>
      </x:c>
      <x:c t="str">
        <x:v>SAPHO</x:v>
      </x:c>
      <x:c t="str">
        <x:v>8592207001499</x:v>
      </x:c>
      <x:c t="str">
        <x:v>pár       </x:v>
      </x:c>
      <x:c t="str">
        <x:v>74182000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74182000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74182000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73249000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73249000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74182000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74182000</x:v>
      </x:c>
      <x:c t="n">
        <x:v>0.5500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74182000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74182000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85163300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73249000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70099100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73249000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73249000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74182000</x:v>
      </x:c>
      <x:c t="n">
        <x:v>1.2000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73249000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73249000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73249000</x:v>
      </x:c>
      <x:c t="n">
        <x:v>0.1900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73249000</x:v>
      </x:c>
      <x:c t="n">
        <x:v>0.1900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0.1900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XP121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0.1900</x:v>
      </x:c>
      <x:c t="str">
        <x:v>111055022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73249000</x:v>
      </x:c>
      <x:c t="n">
        <x:v>1.1720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XP124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0.1900</x:v>
      </x:c>
      <x:c t="str">
        <x:v>111055005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XP125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0.1900</x:v>
      </x:c>
      <x:c t="str">
        <x:v>111055017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XP126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0.1900</x:v>
      </x:c>
      <x:c t="str">
        <x:v>111055049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XP127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0.1900</x:v>
      </x:c>
      <x:c t="str">
        <x:v>111055055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XP128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0.1900</x:v>
      </x:c>
      <x:c t="str">
        <x:v>111055056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XP129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0.1900</x:v>
      </x:c>
      <x:c t="str">
        <x:v>108022075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XP130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0.1900</x:v>
      </x:c>
      <x:c t="str">
        <x:v>108022065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XP131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0.1900</x:v>
      </x:c>
      <x:c t="str">
        <x:v>108022055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74182000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XP600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1.8000</x:v>
      </x:c>
      <x:c t="str">
        <x:v>148312081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1.8000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0.3000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0.2750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74182000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73249000</x:v>
      </x:c>
      <x:c t="n">
        <x:v>0.3540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74182000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74182000</x:v>
      </x:c>
      <x:c t="n">
        <x:v>0.2000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74182000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73249000</x:v>
      </x:c>
      <x:c t="n">
        <x:v>0.2540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74182000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74182000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74182000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74182000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74182000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74182000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74182000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74182000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74182000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74182000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74182000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74182000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74182000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74182000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70099100</x:v>
      </x:c>
      <x:c t="n">
        <x:v>2.0100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73249000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73249000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74182000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74182000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73249000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74182000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74182000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74182000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73249000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74182000</x:v>
      </x:c>
      <x:c t="n">
        <x:v>0.1960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73249000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74182000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73249000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74182000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73249000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74182000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73249000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73249000</x:v>
      </x:c>
      <x:c t="n">
        <x:v>0.1540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73249000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74182000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74182000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73249000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74182000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74182000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73249000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74182000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74182000</x:v>
      </x:c>
      <x:c t="n">
        <x:v>0.0400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74182000</x:v>
      </x:c>
      <x:c t="n">
        <x:v>0.0400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45x45x31mm,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45x45x31mm,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115x45x31mm,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115x45x31mm,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255x45x31mm, fényes (163106391)</x:v>
      </x:c>
      <x:c t="str">
        <x:v>SAPHO</x:v>
      </x:c>
      <x:c t="str">
        <x:v>8592207038174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255x45x31mm, fekete (163106390)</x:v>
      </x:c>
      <x:c t="str">
        <x:v>SAPHO</x:v>
      </x:c>
      <x:c t="str">
        <x:v>8592207038198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74182000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74182000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73249000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73249000</x:v>
      </x:c>
      <x:c t="n">
        <x:v>1.0500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73249000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74182000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73249000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73249000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8900.0000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74182000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74182000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74182000</x:v>
      </x:c>
      <x:c t="n">
        <x:v>0.3500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74182000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73249000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73249000</x:v>
      </x:c>
      <x:c t="n">
        <x:v>0.7390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74182000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74182000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74182000</x:v>
      </x:c>
      <x:c t="n">
        <x:v>0.4500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74182000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74182000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73249000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73249000</x:v>
      </x:c>
      <x:c t="n">
        <x:v>0.5500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74182000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73249000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74182000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74182000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74182000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74182000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73249000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73249000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74182000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74182000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74182000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74182000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74182000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74182000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74182000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74182000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74182000</x:v>
      </x:c>
      <x:c t="n">
        <x:v>0.6400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74182000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74182000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74182000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73249000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73249000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73249000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74182000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74182000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74182000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74182000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74182000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74182000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74182000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74182000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74182000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74182000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73249000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73249000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0.3600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73249000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0.3600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73249000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73249000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0.3000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73249000</x:v>
      </x:c>
      <x:c t="n">
        <x:v>0.4400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73249000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73249000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73249000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73249000</x:v>
      </x:c>
      <x:c t="n">
        <x:v>0.5700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73249000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0.5700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73249000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73249000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XS104B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73249000</x:v>
      </x:c>
      <x:c t="n">
        <x:v>0.7140</x:v>
      </x:c>
      <x:c t="str">
        <x:v>145409012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XS104W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73249000</x:v>
      </x:c>
      <x:c t="n">
        <x:v>0.7140</x:v>
      </x:c>
      <x:c t="str">
        <x:v>145509012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XS105B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0.2360</x:v>
      </x:c>
      <x:c t="str">
        <x:v>145411012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XS105W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0.2360</x:v>
      </x:c>
      <x:c t="str">
        <x:v>145511012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73249000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73249000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73249000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73249000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73249000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73249000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73249000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73249000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73249000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73249000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73249000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73249000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73249000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73249000</x:v>
      </x:c>
      <x:c t="n">
        <x:v>0.8510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50000.0000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19000.0000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194000.0000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204000.0000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>kiárusítás: 2025.03</x:v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>kiárusítás: 2025.03</x:v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2025.03</x:v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>kiárusítás: 2025.03</x:v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>kiárusítás: 2025.03</x:v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>kiárusítás: 2025.03</x:v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114000.0000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104000.0000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