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f3ce0abeb9f74552" /><Relationship Type="http://schemas.openxmlformats.org/package/2006/relationships/metadata/core-properties" Target="/package/services/metadata/core-properties/180a54e7bd594abe9098d52337d3ae9d.psmdcp" Id="Re2950aee80294ef6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1c05437c468d42e6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1c05437c468d42e6" /><Relationship Type="http://schemas.openxmlformats.org/officeDocument/2006/relationships/styles" Target="/xl/styles.xml" Id="Rf4bf976ab4274df2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kifutott: 2026.02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kiárusítás: 2026.02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tejüveg/króm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tejüveg/króm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tejüveg/fekete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2026.02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63000.0000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újdonság: 2026.02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kiárusítás: 2026.02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kiárusítás: 2026.02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újdonság: 2026.01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zuhanytálca szifon,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zuhanytálca szifon,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71714W</x:v>
      </x:c>
      <x:c t="str">
        <x:v>POLYSAN klik-klak zuhanytálca szifon,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kiárusítás: 2026.02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/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/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/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kiárusítás: 2026.02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kiárusítás: 2026.02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kiárusítás: 2026.02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68109900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68109900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kiárusítás: 2026.02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2026.02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kiárusítás: 2026.02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újdonság: 2026.01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újdonság: 2026.02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kiárusítás: 2026.02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kiárusítás: 2026.02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kiárusítás: 2026.02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kiárusítás: 2026.02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73249000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