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67327470e8884413" /><Relationship Type="http://schemas.openxmlformats.org/package/2006/relationships/metadata/core-properties" Target="/package/services/metadata/core-properties/94aa4ae58b984380994151887a4a02ee.psmdcp" Id="Ra8a4ccd02340410c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17f75d7834d04755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17f75d7834d04755" /><Relationship Type="http://schemas.openxmlformats.org/officeDocument/2006/relationships/styles" Target="/xl/styles.xml" Id="R086f78c0ef654292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01220000</x:v>
      </x:c>
      <x:c t="str">
        <x:v>Cata UC-10 Silentis STD ventilátor dekoratív előlappal, pillangószeleppel, 8W, 100mm, fehér</x:v>
      </x:c>
      <x:c t="str">
        <x:v>SAPHO</x:v>
      </x:c>
      <x:c t="str">
        <x:v>8422248365390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>újdonság: 2026.05</x:v>
      </x:c>
    </x:row>
    <x:row>
      <x:c t="str">
        <x:v>01220100</x:v>
      </x:c>
      <x:c t="str">
        <x:v>Cata UC-10 Silentis STD ventilátor dekoratív előlappal, pillangószeleppel, 8W, 100mm, fehér</x:v>
      </x:c>
      <x:c t="str">
        <x:v>SAPHO</x:v>
      </x:c>
      <x:c t="str">
        <x:v>8422248365420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>újdonság: 2026.05</x:v>
      </x:c>
    </x:row>
    <x:row>
      <x:c t="str">
        <x:v>01220200</x:v>
      </x:c>
      <x:c t="str">
        <x:v>Cata UC-10 Silentis STD ventilátor dekoratív előlappal, pillangószeleppel, 8W, 100mm, fehér</x:v>
      </x:c>
      <x:c t="str">
        <x:v>SAPHO</x:v>
      </x:c>
      <x:c t="str">
        <x:v>8422248365451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35700.0000</x:v>
      </x:c>
      <x:c t="str">
        <x:v>újdonság: 2026.05</x:v>
      </x:c>
    </x:row>
    <x:row>
      <x:c t="str">
        <x:v>01221000</x:v>
      </x:c>
      <x:c t="str">
        <x:v>Cata UC-10 Silentis STD ventilátor dekoratív előlappal, pillangószeleppel, 8W, 100mm, szürke</x:v>
      </x:c>
      <x:c t="str">
        <x:v>SAPHO</x:v>
      </x:c>
      <x:c t="str">
        <x:v>8422248365413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01221100</x:v>
      </x:c>
      <x:c t="str">
        <x:v>Cata UC-10 Silentis STD ventilátor dekoratív előlappal, pillangószeleppel, 8W, 100mm, szürke</x:v>
      </x:c>
      <x:c t="str">
        <x:v>SAPHO</x:v>
      </x:c>
      <x:c t="str">
        <x:v>8422248365444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01221200</x:v>
      </x:c>
      <x:c t="str">
        <x:v>Cata UC-10 Silentis STD ventilátor dekoratív előlappal, pillangószeleppel, 8W, 100mm, szürke</x:v>
      </x:c>
      <x:c t="str">
        <x:v>SAPHO</x:v>
      </x:c>
      <x:c t="str">
        <x:v>8422248365475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01222000</x:v>
      </x:c>
      <x:c t="str">
        <x:v>Cata UC-10 Silentis STD ventilátor dekoratív előlappal, pillangószeleppel, 8W, 100mm, fekete</x:v>
      </x:c>
      <x:c t="str">
        <x:v>SAPHO</x:v>
      </x:c>
      <x:c t="str">
        <x:v>8422248365406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01222100</x:v>
      </x:c>
      <x:c t="str">
        <x:v>Cata UC-10 Silentis STD ventilátor dekoratív előlappal, pillangószeleppel, 8W, 100mm, fekete</x:v>
      </x:c>
      <x:c t="str">
        <x:v>SAPHO</x:v>
      </x:c>
      <x:c t="str">
        <x:v>8422248365437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01222200</x:v>
      </x:c>
      <x:c t="str">
        <x:v>Cata UC-10 Silentis STD ventilátor dekoratív előlappal, pillangószeleppel, 8W, 100mm, fekete</x:v>
      </x:c>
      <x:c t="str">
        <x:v>SAPHO</x:v>
      </x:c>
      <x:c t="str">
        <x:v>8422248365468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03003201</x:v>
      </x:c>
      <x:c t="str">
        <x:v>MULAN LED fali kozmetikai tükör, átm.:127mm</x:v>
      </x:c>
      <x:c t="str">
        <x:v>SAPHO</x:v>
      </x:c>
      <x:c t="str">
        <x:v>4006956137742</x:v>
      </x:c>
      <x:c t="str">
        <x:v>db        </x:v>
      </x:c>
      <x:c t="str">
        <x:v>70099200</x:v>
      </x:c>
      <x:c t="n">
        <x:v>0.2990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12400.0000</x:v>
      </x:c>
      <x:c t="str">
        <x:v>újdonság: 2026.06</x:v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03112000</x:v>
      </x:c>
      <x:c t="str">
        <x:v>MARY LED fali kozmetikai tükör, átm.:130mm, króm</x:v>
      </x:c>
      <x:c t="str">
        <x:v>SAPHO</x:v>
      </x:c>
      <x:c t="str">
        <x:v>4006956170350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03112010</x:v>
      </x:c>
      <x:c t="str">
        <x:v>MARY LED fali kozmetikai tükör, átm.:130mm, fekete</x:v>
      </x:c>
      <x:c t="str">
        <x:v>SAPHO</x:v>
      </x:c>
      <x:c t="str">
        <x:v>4006956170336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03114000</x:v>
      </x:c>
      <x:c t="str">
        <x:v>HELENE álló kozmetikai tükör, átm.:170mm, króm</x:v>
      </x:c>
      <x:c t="str">
        <x:v>SAPHO</x:v>
      </x:c>
      <x:c t="str">
        <x:v>4006956170527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2026.06</x:v>
      </x:c>
    </x:row>
    <x:row>
      <x:c t="str">
        <x:v>03114010</x:v>
      </x:c>
      <x:c t="str">
        <x:v>HELENE álló kozmetikai tükör, átm.:170mm, fekete</x:v>
      </x:c>
      <x:c t="str">
        <x:v>SAPHO</x:v>
      </x:c>
      <x:c t="str">
        <x:v>4006956199009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7900.0000</x:v>
      </x:c>
      <x:c t="str">
        <x:v>újdonság: 2026.06</x:v>
      </x:c>
    </x:row>
    <x:row>
      <x:c t="str">
        <x:v>03118110</x:v>
      </x:c>
      <x:c t="str">
        <x:v>AKASYA álló kozmetikai tükör, 105x227mm, fekete/akác</x:v>
      </x:c>
      <x:c t="str">
        <x:v>SAPHO</x:v>
      </x:c>
      <x:c t="str">
        <x:v>4006956197135</x:v>
      </x:c>
      <x:c t="str">
        <x:v>db        </x:v>
      </x:c>
      <x:c t="str">
        <x:v>70099200</x:v>
      </x:c>
      <x:c t="n">
        <x:v>0.6200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10400.0000</x:v>
      </x:c>
      <x:c t="str">
        <x:v>újdonság: 2026.06</x:v>
      </x:c>
    </x:row>
    <x:row>
      <x:c t="str">
        <x:v>03119510</x:v>
      </x:c>
      <x:c t="str">
        <x:v>MAREN álló kozmetikai tükör, átm.:145mm, fekete/bambusz</x:v>
      </x:c>
      <x:c t="str">
        <x:v>SAPHO</x:v>
      </x:c>
      <x:c t="str">
        <x:v>4006956198217</x:v>
      </x:c>
      <x:c t="str">
        <x:v>db        </x:v>
      </x:c>
      <x:c t="str">
        <x:v>70099200</x:v>
      </x:c>
      <x:c t="n">
        <x:v>0.4600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2026.06</x:v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fekete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fekete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fekete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fekete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fekete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fekete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fekete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fekete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fekete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fekete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fekete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103T28533</x:v>
      </x:c>
      <x:c t="str">
        <x:v>METAFORM BOLD álló szappantartó, agila</x:v>
      </x:c>
      <x:c t="str">
        <x:v>SAPHO</x:v>
      </x:c>
      <x:c t="str">
        <x:v>8003062867194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103T28565</x:v>
      </x:c>
      <x:c t="str">
        <x:v>METAFORM BOLD álló szappantartó, carina</x:v>
      </x:c>
      <x:c t="str">
        <x:v>SAPHO</x:v>
      </x:c>
      <x:c t="str">
        <x:v>8003062867156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103T28567</x:v>
      </x:c>
      <x:c t="str">
        <x:v>METAFORM BOLD álló szappantartó, verde</x:v>
      </x:c>
      <x:c t="str">
        <x:v>SAPHO</x:v>
      </x:c>
      <x:c t="str">
        <x:v>8003062867231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103T29533</x:v>
      </x:c>
      <x:c t="str">
        <x:v>METAFORM BOLD álló fogkefetartó, agila</x:v>
      </x:c>
      <x:c t="str">
        <x:v>SAPHO</x:v>
      </x:c>
      <x:c t="str">
        <x:v>8003062867200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103T29565</x:v>
      </x:c>
      <x:c t="str">
        <x:v>METAFORM BOLD álló fogkefetartó, carina</x:v>
      </x:c>
      <x:c t="str">
        <x:v>SAPHO</x:v>
      </x:c>
      <x:c t="str">
        <x:v>8003062867163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103T29567</x:v>
      </x:c>
      <x:c t="str">
        <x:v>METAFORM BOLD álló fogkefetartó, verde</x:v>
      </x:c>
      <x:c t="str">
        <x:v>SAPHO</x:v>
      </x:c>
      <x:c t="str">
        <x:v>8003062867248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103T30533</x:v>
      </x:c>
      <x:c t="str">
        <x:v>METAFORM BOLD álló szappanadagoló, agila</x:v>
      </x:c>
      <x:c t="str">
        <x:v>SAPHO</x:v>
      </x:c>
      <x:c t="str">
        <x:v>8003062867217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103T30565</x:v>
      </x:c>
      <x:c t="str">
        <x:v>METAFORM BOLD álló szappanadagoló, carina</x:v>
      </x:c>
      <x:c t="str">
        <x:v>SAPHO</x:v>
      </x:c>
      <x:c t="str">
        <x:v>8003062867170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103T30567</x:v>
      </x:c>
      <x:c t="str">
        <x:v>METAFORM BOLD álló szappanadagoló, verde</x:v>
      </x:c>
      <x:c t="str">
        <x:v>SAPHO</x:v>
      </x:c>
      <x:c t="str">
        <x:v>8003062867255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103T31533</x:v>
      </x:c>
      <x:c t="str">
        <x:v>METAFORM BOLD WC-kefetartó, agila</x:v>
      </x:c>
      <x:c t="str">
        <x:v>SAPHO</x:v>
      </x:c>
      <x:c t="str">
        <x:v>8003062867224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103T31565</x:v>
      </x:c>
      <x:c t="str">
        <x:v>METAFORM BOLD WC-kefetartó, carina</x:v>
      </x:c>
      <x:c t="str">
        <x:v>SAPHO</x:v>
      </x:c>
      <x:c t="str">
        <x:v>8003062867187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103T31567</x:v>
      </x:c>
      <x:c t="str">
        <x:v>METAFORM BOLD WC-kefetartó, verde</x:v>
      </x:c>
      <x:c t="str">
        <x:v>SAPHO</x:v>
      </x:c>
      <x:c t="str">
        <x:v>8003062867262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104801</x:v>
      </x:c>
      <x:c t="str">
        <x:v>KERASAN RETRO dupla kerámiamosdó, 120cm</x:v>
      </x:c>
      <x:c t="str">
        <x:v>SAPHO</x:v>
      </x:c>
      <x:c t="str">
        <x:v>8055596050177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389000.0000</x:v>
      </x:c>
      <x:c t="str">
        <x:v>újdonság: 2026.06</x:v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105T10001</x:v>
      </x:c>
      <x:c t="str">
        <x:v>METAFORM MYLINE sarokpolc zuhanyzóba, 241x30x111mm, matt fekete</x:v>
      </x:c>
      <x:c t="str">
        <x:v>SAPHO</x:v>
      </x:c>
      <x:c t="str">
        <x:v>8003062866302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105T10100</x:v>
      </x:c>
      <x:c t="str">
        <x:v>METAFORM MYLINE polc zuhanyzóba, 241x30x111mm, fényes rozsdamentes acél</x:v>
      </x:c>
      <x:c t="str">
        <x:v>SAPHO</x:v>
      </x:c>
      <x:c t="str">
        <x:v>8003062866258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105T12001</x:v>
      </x:c>
      <x:c t="str">
        <x:v>METAFORM MYLINE sarokpolc zuhanyzóba, 214x90x214mm, matt fekete</x:v>
      </x:c>
      <x:c t="str">
        <x:v>SAPHO</x:v>
      </x:c>
      <x:c t="str">
        <x:v>8003062866326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105T12100</x:v>
      </x:c>
      <x:c t="str">
        <x:v>METAFORM MYLINE sarokpolc zuhanyzóba, 214x90x214mm, fényes rozsdamentes acél</x:v>
      </x:c>
      <x:c t="str">
        <x:v>SAPHO</x:v>
      </x:c>
      <x:c t="str">
        <x:v>8003062866272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105T14001</x:v>
      </x:c>
      <x:c t="str">
        <x:v>METAFORM MYLINE akasztható polc zuhanyzóba, 240x490x220mm, matt fekete</x:v>
      </x:c>
      <x:c t="str">
        <x:v>SAPHO</x:v>
      </x:c>
      <x:c t="str">
        <x:v>8003062866340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105T14100</x:v>
      </x:c>
      <x:c t="str">
        <x:v>METAFORM MYLINE akasztható polc zuhanyzóba, 240x490x220mm, fényes rozsdamentes acél</x:v>
      </x:c>
      <x:c t="str">
        <x:v>SAPHO</x:v>
      </x:c>
      <x:c t="str">
        <x:v>8003062866296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192900.0000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2026.05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10NF02005-2L</x:v>
      </x:c>
      <x:c t="str">
        <x:v>ISVEA INFINITY RIMLESS fali WC, 36,5x53cm, matt fehér (10NF02004-2L helyett)</x:v>
      </x:c>
      <x:c t="str">
        <x:v>SAPHO</x:v>
      </x:c>
      <x:c t="str">
        <x:v>8697687060667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2026.05</x:v>
      </x:c>
    </x:row>
    <x:row>
      <x:c t="str">
        <x:v>10NF02005-2P</x:v>
      </x:c>
      <x:c t="str">
        <x:v>ISVEA INFINITY RIMLESS fali WC, 36,5x53cm, benzin zöld</x:v>
      </x:c>
      <x:c t="str">
        <x:v>SAPHO</x:v>
      </x:c>
      <x:c t="str">
        <x:v>8697687060759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2026.06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kifutott: 2026.05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1101-02-01</x:v>
      </x:c>
      <x:c t="str">
        <x:v>GINKO mosdócsaptelep, leeresztő nélkül, ECO kartussal, króm</x:v>
      </x:c>
      <x:c t="str">
        <x:v>KOMPONENS</x:v>
      </x:c>
      <x:c t="str">
        <x:v>8590913970078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69100.0000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1101-02B-01</x:v>
      </x:c>
      <x:c t="str">
        <x:v>GINKO mosdócsaptelep, leeresztő nélkül, ECO kartussal, matt fekete</x:v>
      </x:c>
      <x:c t="str">
        <x:v>KOMPONENS</x:v>
      </x:c>
      <x:c t="str">
        <x:v>8590913970016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76100.0000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1101-24</x:v>
      </x:c>
      <x:c t="str">
        <x:v>GINKO szabadonálló kádtöltő csaptelep, króm</x:v>
      </x:c>
      <x:c t="str">
        <x:v>KOMPONENS</x:v>
      </x:c>
      <x:c t="str">
        <x:v>8590913995033</x:v>
      </x:c>
      <x:c t="str">
        <x:v>szett     </x:v>
      </x:c>
      <x:c t="str">
        <x:v>84818011</x:v>
      </x:c>
      <x:c t="n">
        <x:v>10.7500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204000.0000</x:v>
      </x:c>
      <x:c t="str">
        <x:v/>
      </x:c>
    </x:row>
    <x:row>
      <x:c t="str">
        <x:v>1101-24B</x:v>
      </x:c>
      <x:c t="str">
        <x:v>GINKO szabadonálló kádtöltő csaptelep, matt fekete</x:v>
      </x:c>
      <x:c t="str">
        <x:v>KOMPONENS</x:v>
      </x:c>
      <x:c t="str">
        <x:v>8590913995040</x:v>
      </x:c>
      <x:c t="str">
        <x:v>szett     </x:v>
      </x:c>
      <x:c t="str">
        <x:v>84818011</x:v>
      </x:c>
      <x:c t="n">
        <x:v>10.7300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254000.0000</x:v>
      </x:c>
      <x:c t="str">
        <x:v/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9.7000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1101-42-23</x:v>
      </x:c>
      <x:c t="str">
        <x:v>GINKO falba süllyesztett csaptelep, 2-irányú váltóval, zuhanyszettel, fejzuhannnyal, króm</x:v>
      </x:c>
      <x:c t="str">
        <x:v>KOMPONENS</x:v>
      </x:c>
      <x:c t="str">
        <x:v>8590913134340</x:v>
      </x:c>
      <x:c t="str">
        <x:v>szett     </x:v>
      </x:c>
      <x:c t="str">
        <x:v/>
      </x:c>
      <x:c t="n">
        <x:v>5.3310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148200.0000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1101-42B-03</x:v>
      </x:c>
      <x:c t="str">
        <x:v>GINKO falba süllyesztett csaptelep, 2-irányú váltóval, zuhanyszettel, fejzuhannnyal, matt fekete</x:v>
      </x:c>
      <x:c t="str">
        <x:v>KOMPONENS</x:v>
      </x:c>
      <x:c t="str">
        <x:v>8590913134302</x:v>
      </x:c>
      <x:c t="str">
        <x:v>szett     </x:v>
      </x:c>
      <x:c t="str">
        <x:v/>
      </x:c>
      <x:c t="n">
        <x:v>5.3720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163500.0000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1102-32-21</x:v>
      </x:c>
      <x:c t="str">
        <x:v>Falbasüllyesztett termosztatikus zuhanycsaptelep, zuhanyszettel, fejzuhannnyal, 2-irányú váltóval, króm</x:v>
      </x:c>
      <x:c t="str">
        <x:v>KOMPONENS</x:v>
      </x:c>
      <x:c t="str">
        <x:v>8590913129216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172700.0000</x:v>
      </x:c>
      <x:c t="str">
        <x:v/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1102-32B-21</x:v>
      </x:c>
      <x:c t="str">
        <x:v>falba süllyesztett termosztatikus zuhanycsaptelep, 2-irányú váltóval, zuhanyszettel, fejzuhannyal, matt fekete</x:v>
      </x:c>
      <x:c t="str">
        <x:v>KOMPONENS</x:v>
      </x:c>
      <x:c t="str">
        <x:v>8590913118630</x:v>
      </x:c>
      <x:c t="str">
        <x:v>szett     </x:v>
      </x:c>
      <x:c t="str">
        <x:v/>
      </x:c>
      <x:c t="n">
        <x:v>6.9470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165500.0000</x:v>
      </x:c>
      <x:c t="str">
        <x:v/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1102-42-03</x:v>
      </x:c>
      <x:c t="str">
        <x:v>SPECTRE falba süllyesztett zuhanycsaptelep, 2-irányú váltóval, zuhanyszettel, fejzuhannyal, króm</x:v>
      </x:c>
      <x:c t="str">
        <x:v>KOMPONENS</x:v>
      </x:c>
      <x:c t="str">
        <x:v>8590913134357</x:v>
      </x:c>
      <x:c t="str">
        <x:v>szett     </x:v>
      </x:c>
      <x:c t="str">
        <x:v/>
      </x:c>
      <x:c t="n">
        <x:v>5.3170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140200.0000</x:v>
      </x:c>
      <x:c t="str">
        <x:v/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1102-42B-03</x:v>
      </x:c>
      <x:c t="str">
        <x:v>SPECTRE falba süllyesztett zuhanycsaptelep, 2-irányú váltóval, zuhanyszettel, fejzuhannyal, matt fekete</x:v>
      </x:c>
      <x:c t="str">
        <x:v>KOMPONENS</x:v>
      </x:c>
      <x:c t="str">
        <x:v>8590913134364</x:v>
      </x:c>
      <x:c t="str">
        <x:v>szett     </x:v>
      </x:c>
      <x:c t="str">
        <x:v/>
      </x:c>
      <x:c t="n">
        <x:v>5.3580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156500.0000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1102-46-01</x:v>
      </x:c>
      <x:c t="str">
        <x:v>SPECTRE falbasüllyesztett zuhanycsaptelep, bidézuhannyal</x:v>
      </x:c>
      <x:c t="str">
        <x:v>KOMPONENS</x:v>
      </x:c>
      <x:c t="str">
        <x:v>8590913948473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73900.0000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11076</x:v>
      </x:c>
      <x:c t="str">
        <x:v>AQUALINE NOPEL PVC gégecső, 150cm, matt fehér</x:v>
      </x:c>
      <x:c t="str">
        <x:v>AQUALINE</x:v>
      </x:c>
      <x:c t="str">
        <x:v>8590913146442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2100.0000</x:v>
      </x:c>
      <x:c t="str">
        <x:v>kiárusítás: 2026.05</x:v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1107-65F</x:v>
      </x:c>
      <x:c t="str">
        <x:v>KASIOPEA 35 mosogató-csaptelep flexibilis kifolyócsővel, króm/matt fekete</x:v>
      </x:c>
      <x:c t="str">
        <x:v>KOMPONENS</x:v>
      </x:c>
      <x:c t="str">
        <x:v>8590913128752</x:v>
      </x:c>
      <x:c t="str">
        <x:v>szett     </x:v>
      </x:c>
      <x:c t="str">
        <x:v>84818011</x:v>
      </x:c>
      <x:c t="n">
        <x:v>1.5600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21400.0000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11127110</x:v>
      </x:c>
      <x:c t="str">
        <x:v>NOWRA álló WC-kefe és WC-papírtartó állvány, fekete/tölgy</x:v>
      </x:c>
      <x:c t="str">
        <x:v>SAPHO</x:v>
      </x:c>
      <x:c t="str">
        <x:v>4006956192499</x:v>
      </x:c>
      <x:c t="str">
        <x:v>db        </x:v>
      </x:c>
      <x:c t="str">
        <x:v>73249000</x:v>
      </x:c>
      <x:c t="n">
        <x:v>1.8040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19900.0000</x:v>
      </x:c>
      <x:c t="str">
        <x:v>újdonság: 2026.06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11129110</x:v>
      </x:c>
      <x:c t="str">
        <x:v>DARWIN álló WC-kefe és WC-papírtartó állvány, matt fekete</x:v>
      </x:c>
      <x:c t="str">
        <x:v>SAPHO</x:v>
      </x:c>
      <x:c t="str">
        <x:v>4006956195551</x:v>
      </x:c>
      <x:c t="str">
        <x:v>db        </x:v>
      </x:c>
      <x:c t="str">
        <x:v>73249000</x:v>
      </x:c>
      <x:c t="n">
        <x:v>2.5300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2026.06</x:v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94032080</x:v>
      </x:c>
      <x:c t="n">
        <x:v>3.6480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>kifutott: 2026.05</x:v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>kifutott: 2026.05</x:v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>kifutott: 2026.05</x:v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>kifutott: 2026.05</x:v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12022100</x:v>
      </x:c>
      <x:c t="str">
        <x:v>KIM rácsos polc zuhanyzóba, 266x83x107mm, króm</x:v>
      </x:c>
      <x:c t="str">
        <x:v>SAPHO</x:v>
      </x:c>
      <x:c t="str">
        <x:v>4006956197258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12022110</x:v>
      </x:c>
      <x:c t="str">
        <x:v>KIM rácsos polc zuhanyzóba, 266x83x107mm, fekete</x:v>
      </x:c>
      <x:c t="str">
        <x:v>SAPHO</x:v>
      </x:c>
      <x:c t="str">
        <x:v>4006956197265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12022200</x:v>
      </x:c>
      <x:c t="str">
        <x:v>KIM rácsos polc zuhanyzóba, 263x325x105mm, króm</x:v>
      </x:c>
      <x:c t="str">
        <x:v>SAPHO</x:v>
      </x:c>
      <x:c t="str">
        <x:v>4006956197272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12022210</x:v>
      </x:c>
      <x:c t="str">
        <x:v>KIM rácsos polc zuhanyzóba, 263x325x105mm, fekete</x:v>
      </x:c>
      <x:c t="str">
        <x:v>SAPHO</x:v>
      </x:c>
      <x:c t="str">
        <x:v>4006956197289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1208-19GBL</x:v>
      </x:c>
      <x:c t="str">
        <x:v>SOFTFLEX zuhany gégecső, 150cm, matt arany</x:v>
      </x:c>
      <x:c t="str">
        <x:v>SAPHO</x:v>
      </x:c>
      <x:c t="str">
        <x:v>8590913147722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>újdonság: 2026.06</x:v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kifutott: 2026.05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1336KP99B0</x:v>
      </x:c>
      <x:c t="str">
        <x:v>BONOMINI szifon 2 csatlakozóval 80mm, DN40/32</x:v>
      </x:c>
      <x:c t="str">
        <x:v>SAPHO</x:v>
      </x:c>
      <x:c t="str">
        <x:v>8030575068695</x:v>
      </x:c>
      <x:c t="str">
        <x:v>db        </x:v>
      </x:c>
      <x:c t="str">
        <x:v>39229000</x:v>
      </x:c>
      <x:c t="n">
        <x:v>0.4240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3800.0000</x:v>
      </x:c>
      <x:c t="str">
        <x:v>újdonság: 2026.06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151.133.9</x:v>
      </x:c>
      <x:c t="str">
        <x:v>BRUCKNER URBINO mosdó szifon, 1'1/4, átm:32mm, matt fekete</x:v>
      </x:c>
      <x:c t="str">
        <x:v>KOMPONENS</x:v>
      </x:c>
      <x:c t="str">
        <x:v>8590913999710</x:v>
      </x:c>
      <x:c t="str">
        <x:v>szett     </x:v>
      </x:c>
      <x:c t="str">
        <x:v>39174000</x:v>
      </x:c>
      <x:c t="n">
        <x:v>0.4660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20900.0000</x:v>
      </x:c>
      <x:c t="str">
        <x:v/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151.196.0</x:v>
      </x:c>
      <x:c t="str">
        <x:v>BRUCKNER rozetta szifonhoz, 80/32mm, 10mm, ABS</x:v>
      </x:c>
      <x:c t="str">
        <x:v>SAPHO</x:v>
      </x:c>
      <x:c t="str">
        <x:v>8590913146459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500.0000</x:v>
      </x:c>
      <x:c t="str">
        <x:v>újdonság: 2026.06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ABS/króm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ABS/króm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ABS/króm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ABS/króm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ABS/króm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ABS/króm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kifutott: 2026.05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166.780.0</x:v>
      </x:c>
      <x:c t="str">
        <x:v>BRUCKNER ELVINA kád, 170x80x50cm</x:v>
      </x:c>
      <x:c t="str">
        <x:v>SAPHO</x:v>
      </x:c>
      <x:c t="str">
        <x:v>8590913144233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149000.0000</x:v>
      </x:c>
      <x:c t="str">
        <x:v>újdonság: 2026.06</x:v>
      </x:c>
    </x:row>
    <x:row>
      <x:c t="str">
        <x:v>166.880.0</x:v>
      </x:c>
      <x:c t="str">
        <x:v>BRUCKNER ELVINA kád, 180x80x50cm</x:v>
      </x:c>
      <x:c t="str">
        <x:v>SAPHO</x:v>
      </x:c>
      <x:c t="str">
        <x:v>8590913144240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>újdonság: 2026.06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167.000.1</x:v>
      </x:c>
      <x:c t="str">
        <x:v>BRUCKNER kádláb, 1 pár </x:v>
      </x:c>
      <x:c t="str">
        <x:v>SAPHO</x:v>
      </x:c>
      <x:c t="str">
        <x:v>8590913144264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>újdonság: 2026.06</x:v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ABS/fekete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2026.05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kifutott: 2026.05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kiárusítás: 2026.05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kiárusítás: 2026.05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kiárusítás: 2026.05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kiárusítás: 2026.05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kiárusítás: 2026.05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kiárusítás: 2026.05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201.241.4</x:v>
      </x:c>
      <x:c t="str">
        <x:v>BRUCKNER OTIS öntöttmárvány mosdó, 40x22cm</x:v>
      </x:c>
      <x:c t="str">
        <x:v>SAPHO</x:v>
      </x:c>
      <x:c t="str">
        <x:v>8590913144257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2026.05</x:v>
      </x:c>
    </x:row>
    <x:row>
      <x:c t="str">
        <x:v>201.242.4</x:v>
      </x:c>
      <x:c t="str">
        <x:v>BRUCKNER OTIS öntöttmárvány mosdó, 37x18cm</x:v>
      </x:c>
      <x:c t="str">
        <x:v>SAPHO</x:v>
      </x:c>
      <x:c t="str">
        <x:v>8590913148415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22000.0000</x:v>
      </x:c>
      <x:c t="str">
        <x:v>újdonság: 2026.05</x:v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201.428.4</x:v>
      </x:c>
      <x:c t="str">
        <x:v>BRUCKNER FEIN RIMLESS monoblokkos WC, alsó/hátsó kifolyású, 61x36cm</x:v>
      </x:c>
      <x:c t="str">
        <x:v>KOMPONENS</x:v>
      </x:c>
      <x:c t="str">
        <x:v>8590913144134</x:v>
      </x:c>
      <x:c t="str">
        <x:v>szett     </x:v>
      </x:c>
      <x:c t="str">
        <x:v/>
      </x:c>
      <x:c t="n">
        <x:v>45.0300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93000.0000</x:v>
      </x:c>
      <x:c t="str">
        <x:v/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201.437.4</x:v>
      </x:c>
      <x:c t="str">
        <x:v>BRUCKNER LEON RIMLESS monoblokkos WC, alsó/hátsó kifolyású</x:v>
      </x:c>
      <x:c t="str">
        <x:v>KOMPONENS</x:v>
      </x:c>
      <x:c t="str">
        <x:v>8590913970269</x:v>
      </x:c>
      <x:c t="str">
        <x:v>szett     </x:v>
      </x:c>
      <x:c t="str">
        <x:v/>
      </x:c>
      <x:c t="n">
        <x:v>46.5300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/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201.507.4</x:v>
      </x:c>
      <x:c t="str">
        <x:v>BRUCKNER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13500.0000</x:v>
      </x:c>
      <x:c t="str">
        <x:v>újdonság: 2026.06</x:v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kifutott: 2026.05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38000.0000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58000.0000</x:v>
      </x:c>
      <x:c t="str">
        <x:v/>
      </x:c>
    </x:row>
    <x:row>
      <x:c t="str">
        <x:v>201.702.4</x:v>
      </x:c>
      <x:c t="str">
        <x:v>BRUCKNER SCHWARN kerámia piszoár </x:v>
      </x:c>
      <x:c t="str">
        <x:v>SAPHO</x:v>
      </x:c>
      <x:c t="str">
        <x:v>8590913134500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34000.0000</x:v>
      </x:c>
      <x:c t="str">
        <x:v>újdonság: 2026.05</x:v>
      </x:c>
    </x:row>
    <x:row>
      <x:c t="str">
        <x:v>201.702.6</x:v>
      </x:c>
      <x:c t="str">
        <x:v>BRUCKNER SCHWARN kerámia piszoár, matt fekete</x:v>
      </x:c>
      <x:c t="str">
        <x:v>SAPHO</x:v>
      </x:c>
      <x:c t="str">
        <x:v>8590913134517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54000.0000</x:v>
      </x:c>
      <x:c t="str">
        <x:v>újdonság: 2026.05</x:v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167000.0000</x:v>
      </x:c>
      <x:c t="str">
        <x:v/>
      </x:c>
    </x:row>
    <x:row>
      <x:c t="str">
        <x:v>201.722.6</x:v>
      </x:c>
      <x:c t="str">
        <x:v>BRUCKNER SCHWARN piszoár szenzoros öblítőmechanikával, 6V DC, hátsó bekötéssel, alsó kivezetéssel, matt fekete</x:v>
      </x:c>
      <x:c t="str">
        <x:v>KOMPONENS</x:v>
      </x:c>
      <x:c t="str">
        <x:v>8590913933578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187000.0000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>kifutott: 2026.05</x:v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2023110</x:v>
      </x:c>
      <x:c t="str">
        <x:v>MAREN álló fogkefetartó, fekete/bambusz</x:v>
      </x:c>
      <x:c t="str">
        <x:v>SAPHO</x:v>
      </x:c>
      <x:c t="str">
        <x:v>4006956225418</x:v>
      </x:c>
      <x:c t="str">
        <x:v>db        </x:v>
      </x:c>
      <x:c t="str">
        <x:v>39249000</x:v>
      </x:c>
      <x:c t="n">
        <x:v>0.1940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>újdonság: 2026.06</x:v>
      </x:c>
    </x:row>
    <x:row>
      <x:c t="str">
        <x:v>2023310</x:v>
      </x:c>
      <x:c t="str">
        <x:v>MAREN álló szappantartó, fekete/bambusz</x:v>
      </x:c>
      <x:c t="str">
        <x:v>SAPHO</x:v>
      </x:c>
      <x:c t="str">
        <x:v>4006956225432</x:v>
      </x:c>
      <x:c t="str">
        <x:v>db        </x:v>
      </x:c>
      <x:c t="str">
        <x:v>39249000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1900.0000</x:v>
      </x:c>
      <x:c t="str">
        <x:v>újdonság: 2026.06</x:v>
      </x:c>
    </x:row>
    <x:row>
      <x:c t="str">
        <x:v>2023410</x:v>
      </x:c>
      <x:c t="str">
        <x:v>MAREN WC-kefetartó, fekete/bambusz</x:v>
      </x:c>
      <x:c t="str">
        <x:v>SAPHO</x:v>
      </x:c>
      <x:c t="str">
        <x:v>4006956225470</x:v>
      </x:c>
      <x:c t="str">
        <x:v>db        </x:v>
      </x:c>
      <x:c t="str">
        <x:v>96039091</x:v>
      </x:c>
      <x:c t="n">
        <x:v>0.4920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>újdonság: 2026.06</x:v>
      </x:c>
    </x:row>
    <x:row>
      <x:c t="str">
        <x:v>2023510</x:v>
      </x:c>
      <x:c t="str">
        <x:v>MAREN álló szappanadagoló, fekete/bambusz</x:v>
      </x:c>
      <x:c t="str">
        <x:v>SAPHO</x:v>
      </x:c>
      <x:c t="str">
        <x:v>4006956225456</x:v>
      </x:c>
      <x:c t="str">
        <x:v>db        </x:v>
      </x:c>
      <x:c t="str">
        <x:v>84798997</x:v>
      </x:c>
      <x:c t="n">
        <x:v>0.2270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2026.06</x:v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kifutott: 2026.05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kifutott: 2026.05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2174153</x:v>
      </x:c>
      <x:c t="str">
        <x:v>DAHLIA álló fogkefetartó, benzin zöld</x:v>
      </x:c>
      <x:c t="str">
        <x:v>SAPHO</x:v>
      </x:c>
      <x:c t="str">
        <x:v>4006956187259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6400.0000</x:v>
      </x:c>
      <x:c t="str">
        <x:v>újdonság: 2026.06</x:v>
      </x:c>
    </x:row>
    <x:row>
      <x:c t="str">
        <x:v>2174453</x:v>
      </x:c>
      <x:c t="str">
        <x:v>DAHLIA WC-kefetartó, benzin zöld</x:v>
      </x:c>
      <x:c t="str">
        <x:v>SAPHO</x:v>
      </x:c>
      <x:c t="str">
        <x:v>4006956187297</x:v>
      </x:c>
      <x:c t="str">
        <x:v>db        </x:v>
      </x:c>
      <x:c t="str">
        <x:v>96039091</x:v>
      </x:c>
      <x:c t="n">
        <x:v>0.6370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2026.06</x:v>
      </x:c>
    </x:row>
    <x:row>
      <x:c t="str">
        <x:v>2174553</x:v>
      </x:c>
      <x:c t="str">
        <x:v>DAHLIA álló szappanadagoló, benzin zöld</x:v>
      </x:c>
      <x:c t="str">
        <x:v>SAPHO</x:v>
      </x:c>
      <x:c t="str">
        <x:v>4006956187273</x:v>
      </x:c>
      <x:c t="str">
        <x:v>db        </x:v>
      </x:c>
      <x:c t="str">
        <x:v>84798997</x:v>
      </x:c>
      <x:c t="n">
        <x:v>0.3610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2026.06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2192111</x:v>
      </x:c>
      <x:c t="str">
        <x:v>AKASYA álló fogkefetartó, akác</x:v>
      </x:c>
      <x:c t="str">
        <x:v>SAPHO</x:v>
      </x:c>
      <x:c t="str">
        <x:v>4006956197593</x:v>
      </x:c>
      <x:c t="str">
        <x:v>db        </x:v>
      </x:c>
      <x:c t="str">
        <x:v>44219910</x:v>
      </x:c>
      <x:c t="n">
        <x:v>0.1280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2026.06</x:v>
      </x:c>
    </x:row>
    <x:row>
      <x:c t="str">
        <x:v>2192311</x:v>
      </x:c>
      <x:c t="str">
        <x:v>AKASYA álló szappantartó, akác</x:v>
      </x:c>
      <x:c t="str">
        <x:v>SAPHO</x:v>
      </x:c>
      <x:c t="str">
        <x:v>4006956197609</x:v>
      </x:c>
      <x:c t="str">
        <x:v>db        </x:v>
      </x:c>
      <x:c t="str">
        <x:v>44219910</x:v>
      </x:c>
      <x:c t="n">
        <x:v>0.0960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>újdonság: 2026.06</x:v>
      </x:c>
    </x:row>
    <x:row>
      <x:c t="str">
        <x:v>2192411</x:v>
      </x:c>
      <x:c t="str">
        <x:v>AKASYA WC-kefetartó, akác</x:v>
      </x:c>
      <x:c t="str">
        <x:v>SAPHO</x:v>
      </x:c>
      <x:c t="str">
        <x:v>4006956197623</x:v>
      </x:c>
      <x:c t="str">
        <x:v>db        </x:v>
      </x:c>
      <x:c t="str">
        <x:v>96039091</x:v>
      </x:c>
      <x:c t="n">
        <x:v>0.4360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11900.0000</x:v>
      </x:c>
      <x:c t="str">
        <x:v>újdonság: 2026.06</x:v>
      </x:c>
    </x:row>
    <x:row>
      <x:c t="str">
        <x:v>2192511</x:v>
      </x:c>
      <x:c t="str">
        <x:v>AKASYA álló szappanadagoló, akác</x:v>
      </x:c>
      <x:c t="str">
        <x:v>SAPHO</x:v>
      </x:c>
      <x:c t="str">
        <x:v>4006956197616</x:v>
      </x:c>
      <x:c t="str">
        <x:v>db        </x:v>
      </x:c>
      <x:c t="str">
        <x:v>84798997</x:v>
      </x:c>
      <x:c t="n">
        <x:v>0.2610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újdonság: 2026.06</x:v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22491S</x:v>
      </x:c>
      <x:c t="str">
        <x:v>tükör polccal, 40x65cm, CU free, matt fekete</x:v>
      </x:c>
      <x:c t="str">
        <x:v>KOMPONENS</x:v>
      </x:c>
      <x:c t="str">
        <x:v>8590913112522</x:v>
      </x:c>
      <x:c t="str">
        <x:v>szett     </x:v>
      </x:c>
      <x:c t="str">
        <x:v/>
      </x:c>
      <x:c t="n">
        <x:v>2.8620</x:v>
      </x:c>
      <x:c t="str">
        <x:v/>
      </x:c>
      <x:c t="str">
        <x:v>tükör</x:v>
      </x:c>
      <x:c t="str">
        <x:v>tükör</x:v>
      </x:c>
      <x:c t="n">
        <x:v>0.0000</x:v>
      </x:c>
      <x:c t="n">
        <x:v>23800.0000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22492S</x:v>
      </x:c>
      <x:c t="str">
        <x:v>tükör polccal, 50x75cm, CU free, matt fekete</x:v>
      </x:c>
      <x:c t="str">
        <x:v>KOMPONENS</x:v>
      </x:c>
      <x:c t="str">
        <x:v>8590913116766</x:v>
      </x:c>
      <x:c t="str">
        <x:v>szett     </x:v>
      </x:c>
      <x:c t="str">
        <x:v/>
      </x:c>
      <x:c t="n">
        <x:v>4.8220</x:v>
      </x:c>
      <x:c t="str">
        <x:v/>
      </x:c>
      <x:c t="str">
        <x:v>tükör</x:v>
      </x:c>
      <x:c t="str">
        <x:v>tükör</x:v>
      </x:c>
      <x:c t="n">
        <x:v>0.0000</x:v>
      </x:c>
      <x:c t="n">
        <x:v>28100.0000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22494S</x:v>
      </x:c>
      <x:c t="str">
        <x:v>tükör polccal, 50x95cm, CU free, matt fekete</x:v>
      </x:c>
      <x:c t="str">
        <x:v>KOMPONENS</x:v>
      </x:c>
      <x:c t="str">
        <x:v>8590913116780</x:v>
      </x:c>
      <x:c t="str">
        <x:v>szett     </x:v>
      </x:c>
      <x:c t="str">
        <x:v/>
      </x:c>
      <x:c t="n">
        <x:v>5.8220</x:v>
      </x:c>
      <x:c t="str">
        <x:v/>
      </x:c>
      <x:c t="str">
        <x:v>tükör</x:v>
      </x:c>
      <x:c t="str">
        <x:v>tükör</x:v>
      </x:c>
      <x:c t="n">
        <x:v>0.0000</x:v>
      </x:c>
      <x:c t="n">
        <x:v>29500.0000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2026.05</x:v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kifutott: 2026.05</x:v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2026.05</x:v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3112-KL</x:v>
      </x:c>
      <x:c t="str">
        <x:v>MOON kerámiamosdó, átm.:43cm</x:v>
      </x:c>
      <x:c t="str">
        <x:v>SAPHO</x:v>
      </x:c>
      <x:c t="str">
        <x:v>8590913135347</x:v>
      </x:c>
      <x:c t="str">
        <x:v>db        </x:v>
      </x:c>
      <x:c t="str">
        <x:v>69109000</x:v>
      </x:c>
      <x:c t="n">
        <x:v>10.2000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>kifutott: 2026.05</x:v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>kifutott: 2026.05</x:v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>kifutott: 2026.05</x:v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2026.05</x:v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>kifutott: 2026.05</x:v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319101N</x:v>
      </x:c>
      <x:c t="str">
        <x:v>KERASAN FLO WC-ülőke, SLIM, soft close</x:v>
      </x:c>
      <x:c t="str">
        <x:v>SAPHO</x:v>
      </x:c>
      <x:c t="str">
        <x:v>8388777319139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újdonság: 2026.06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>kifutott: 2026.05</x:v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>kifutott: 2026.05</x:v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>kifutott: 2026.05</x:v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kifutott: 2026.05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2026.05</x:v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kifutott: 2026.05</x:v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>kifutott: 2026.05</x:v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</x:v>
      </x:c>
      <x:c t="str">
        <x:v>ISVEA INFINITY SLIM WC-ülőke, soft close, Easy Take, matt fehér</x:v>
      </x:c>
      <x:c t="str">
        <x:v>SAPHO</x:v>
      </x:c>
      <x:c t="str">
        <x:v>8697687664728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2026.05</x:v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</x:v>
      </x:c>
      <x:c t="str">
        <x:v>ISVEA INFINITY SLIM WC-ülőke, soft close, benzin zöld, easy take</x:v>
      </x:c>
      <x:c t="str">
        <x:v>SAPHO</x:v>
      </x:c>
      <x:c t="str">
        <x:v>8697687048276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2026.06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43218</x:v>
      </x:c>
      <x:c t="str">
        <x:v>POLYSAN RETRO szabadonálló kád, 157x76,5x73cm, fehér lábakkal</x:v>
      </x:c>
      <x:c t="str">
        <x:v>KOMPONENS</x:v>
      </x:c>
      <x:c t="str">
        <x:v>8590729016250</x:v>
      </x:c>
      <x:c t="str">
        <x:v>szett     </x:v>
      </x:c>
      <x:c t="str">
        <x:v/>
      </x:c>
      <x:c t="n">
        <x:v>98.7600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752000.0000</x:v>
      </x:c>
      <x:c t="str">
        <x:v/>
      </x:c>
    </x:row>
    <x:row>
      <x:c t="str">
        <x:v>43228</x:v>
      </x:c>
      <x:c t="str">
        <x:v>POLYSAN RETRO szabadonálló kád, 157x76,5x73cm, bronz lábakkal</x:v>
      </x:c>
      <x:c t="str">
        <x:v>KOMPONENS</x:v>
      </x:c>
      <x:c t="str">
        <x:v>8590729016267</x:v>
      </x:c>
      <x:c t="str">
        <x:v>szett     </x:v>
      </x:c>
      <x:c t="str">
        <x:v/>
      </x:c>
      <x:c t="n">
        <x:v>98.7600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752000.0000</x:v>
      </x:c>
      <x:c t="str">
        <x:v/>
      </x:c>
    </x:row>
    <x:row>
      <x:c t="str">
        <x:v>43238</x:v>
      </x:c>
      <x:c t="str">
        <x:v>POLYSAN RETRO szabadonálló kád, 157x76,5x73cm, króm lábakkal</x:v>
      </x:c>
      <x:c t="str">
        <x:v>KOMPONENS</x:v>
      </x:c>
      <x:c t="str">
        <x:v>8590729016274</x:v>
      </x:c>
      <x:c t="str">
        <x:v>szett     </x:v>
      </x:c>
      <x:c t="str">
        <x:v/>
      </x:c>
      <x:c t="n">
        <x:v>98.7600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752000.0000</x:v>
      </x:c>
      <x:c t="str">
        <x:v/>
      </x:c>
    </x:row>
    <x:row>
      <x:c t="str">
        <x:v>43348</x:v>
      </x:c>
      <x:c t="str">
        <x:v>POLYSAN RETRO szabadonálló kád, 168x76,2x70cm, fehér lábakkal</x:v>
      </x:c>
      <x:c t="str">
        <x:v>KOMPONENS</x:v>
      </x:c>
      <x:c t="str">
        <x:v>8590729016281</x:v>
      </x:c>
      <x:c t="str">
        <x:v>szett     </x:v>
      </x:c>
      <x:c t="str">
        <x:v/>
      </x:c>
      <x:c t="n">
        <x:v>102.7600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832000.0000</x:v>
      </x:c>
      <x:c t="str">
        <x:v/>
      </x:c>
    </x:row>
    <x:row>
      <x:c t="str">
        <x:v>43358</x:v>
      </x:c>
      <x:c t="str">
        <x:v>POLYSAN RETRO szabadonálló kád, 168x76,2x70cm, bronz lábakkal</x:v>
      </x:c>
      <x:c t="str">
        <x:v>KOMPONENS</x:v>
      </x:c>
      <x:c t="str">
        <x:v>8590729016298</x:v>
      </x:c>
      <x:c t="str">
        <x:v>szett     </x:v>
      </x:c>
      <x:c t="str">
        <x:v/>
      </x:c>
      <x:c t="n">
        <x:v>102.7600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832000.0000</x:v>
      </x:c>
      <x:c t="str">
        <x:v/>
      </x:c>
    </x:row>
    <x:row>
      <x:c t="str">
        <x:v>43368</x:v>
      </x:c>
      <x:c t="str">
        <x:v>POLYSAN RETRO szabadonálló kád, 168x76,2x70cm, króm lábakkal</x:v>
      </x:c>
      <x:c t="str">
        <x:v>KOMPONENS</x:v>
      </x:c>
      <x:c t="str">
        <x:v>8590729016304</x:v>
      </x:c>
      <x:c t="str">
        <x:v>szett     </x:v>
      </x:c>
      <x:c t="str">
        <x:v/>
      </x:c>
      <x:c t="n">
        <x:v>102.7600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832000.0000</x:v>
      </x:c>
      <x:c t="str">
        <x:v/>
      </x:c>
    </x:row>
    <x:row>
      <x:c t="str">
        <x:v>43378</x:v>
      </x:c>
      <x:c t="str">
        <x:v>POLYSAN RETRO szabadonálló kád, 174,5x82x80,5cm, fehér lábakkal</x:v>
      </x:c>
      <x:c t="str">
        <x:v>KOMPONENS</x:v>
      </x:c>
      <x:c t="str">
        <x:v>8590729016311</x:v>
      </x:c>
      <x:c t="str">
        <x:v>szett     </x:v>
      </x:c>
      <x:c t="str">
        <x:v/>
      </x:c>
      <x:c t="n">
        <x:v>107.7600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862000.0000</x:v>
      </x:c>
      <x:c t="str">
        <x:v/>
      </x:c>
    </x:row>
    <x:row>
      <x:c t="str">
        <x:v>43388</x:v>
      </x:c>
      <x:c t="str">
        <x:v>POLYSAN RETRO szabadonálló kád, 174,5x82x80,5cm, bronz lábakkal</x:v>
      </x:c>
      <x:c t="str">
        <x:v>KOMPONENS</x:v>
      </x:c>
      <x:c t="str">
        <x:v>8590729016328</x:v>
      </x:c>
      <x:c t="str">
        <x:v>szett     </x:v>
      </x:c>
      <x:c t="str">
        <x:v/>
      </x:c>
      <x:c t="n">
        <x:v>107.7600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862000.0000</x:v>
      </x:c>
      <x:c t="str">
        <x:v/>
      </x:c>
    </x:row>
    <x:row>
      <x:c t="str">
        <x:v>43398</x:v>
      </x:c>
      <x:c t="str">
        <x:v>POLYSAN RETRO szabadonálló kád, 174,5x82x80,5cm, króm lábakkal</x:v>
      </x:c>
      <x:c t="str">
        <x:v>KOMPONENS</x:v>
      </x:c>
      <x:c t="str">
        <x:v>8590729016335</x:v>
      </x:c>
      <x:c t="str">
        <x:v>szett     </x:v>
      </x:c>
      <x:c t="str">
        <x:v/>
      </x:c>
      <x:c t="n">
        <x:v>107.7600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862000.0000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43988</x:v>
      </x:c>
      <x:c t="str">
        <x:v>AQUALINE kifolyócső, 120mm, króm</x:v>
      </x:c>
      <x:c t="str">
        <x:v>AQUALINE</x:v>
      </x:c>
      <x:c t="str">
        <x:v>8590913146251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43989</x:v>
      </x:c>
      <x:c t="str">
        <x:v>AQUALINE kifolyócső, 160mm, króm</x:v>
      </x:c>
      <x:c t="str">
        <x:v>AQUALINE</x:v>
      </x:c>
      <x:c t="str">
        <x:v>8590913146268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kifutott: 2026.05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kiárusítás: 2026.05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500.118.0</x:v>
      </x:c>
      <x:c t="str">
        <x:v>BRUCKNER TORIN mosdótartó szekrény, 40x50x22cm</x:v>
      </x:c>
      <x:c t="str">
        <x:v>SAPHO</x:v>
      </x:c>
      <x:c t="str">
        <x:v>8590913146404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újdonság: 2026.06</x:v>
      </x:c>
    </x:row>
    <x:row>
      <x:c t="str">
        <x:v>500.119.0</x:v>
      </x:c>
      <x:c t="str">
        <x:v>BRUCKNER TORIN mosdótartó szekrény, 37x50x18cm</x:v>
      </x:c>
      <x:c t="str">
        <x:v>SAPHO</x:v>
      </x:c>
      <x:c t="str">
        <x:v>8590913146411</x:v>
      </x:c>
      <x:c t="str">
        <x:v>db        </x:v>
      </x:c>
      <x:c t="str">
        <x:v>94036090</x:v>
      </x:c>
      <x:c t="n">
        <x:v>19.4500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47000.0000</x:v>
      </x:c>
      <x:c t="str">
        <x:v>újdonság: 2026.06</x:v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501.115.0</x:v>
      </x:c>
      <x:c t="str">
        <x:v>BRUCKNER NEON mosdótartószekrény kerámiamosdóval, 80x41,5 cm, fehér</x:v>
      </x:c>
      <x:c t="str">
        <x:v>KOMPONENS</x:v>
      </x:c>
      <x:c t="str">
        <x:v>8590913947346</x:v>
      </x:c>
      <x:c t="str">
        <x:v>szett     </x:v>
      </x:c>
      <x:c t="str">
        <x:v/>
      </x:c>
      <x:c t="n">
        <x:v>36.3500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148000.0000</x:v>
      </x:c>
      <x:c t="str">
        <x:v/>
      </x:c>
    </x:row>
    <x:row>
      <x:c t="str">
        <x:v>501.117.0</x:v>
      </x:c>
      <x:c t="str">
        <x:v>NERON mosdótartó szekrény, 60x48cm</x:v>
      </x:c>
      <x:c t="str">
        <x:v>KOMPONENS</x:v>
      </x:c>
      <x:c t="str">
        <x:v>8590913961502</x:v>
      </x:c>
      <x:c t="str">
        <x:v>szett     </x:v>
      </x:c>
      <x:c t="str">
        <x:v/>
      </x:c>
      <x:c t="n">
        <x:v>36.7000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145400.0000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kifutott: 2026.05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51049A-01</x:v>
      </x:c>
      <x:c t="str">
        <x:v>AQUALINE ZOJA mosdótartó szekrény mosdóval, 40x22 cm, fehér</x:v>
      </x:c>
      <x:c t="str">
        <x:v>KOMPONENS</x:v>
      </x:c>
      <x:c t="str">
        <x:v>8590913942327</x:v>
      </x:c>
      <x:c t="str">
        <x:v>szett     </x:v>
      </x:c>
      <x:c t="str">
        <x:v/>
      </x:c>
      <x:c t="n">
        <x:v>10.6400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51000.0000</x:v>
      </x:c>
      <x:c t="str">
        <x:v/>
      </x:c>
    </x:row>
    <x:row>
      <x:c t="str">
        <x:v>51049A-02</x:v>
      </x:c>
      <x:c t="str">
        <x:v>AQUALINE ZOJA mosdótartó szekrény mosdóval, 40x22 cm, fehér</x:v>
      </x:c>
      <x:c t="str">
        <x:v>KOMPONENS</x:v>
      </x:c>
      <x:c t="str">
        <x:v>8590913945458</x:v>
      </x:c>
      <x:c t="str">
        <x:v>szett     </x:v>
      </x:c>
      <x:c t="str">
        <x:v/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46600.0000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51049DP-01</x:v>
      </x:c>
      <x:c t="str">
        <x:v>AQUALINE ZOJA mosdótartó szekrény mosdóval, 40x22 cm, platina tölgy</x:v>
      </x:c>
      <x:c t="str">
        <x:v>KOMPONENS</x:v>
      </x:c>
      <x:c t="str">
        <x:v>8590913942334</x:v>
      </x:c>
      <x:c t="str">
        <x:v>szett     </x:v>
      </x:c>
      <x:c t="str">
        <x:v/>
      </x:c>
      <x:c t="n">
        <x:v>10.6400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44000.0000</x:v>
      </x:c>
      <x:c t="str">
        <x:v/>
      </x:c>
    </x:row>
    <x:row>
      <x:c t="str">
        <x:v>51049DP-02</x:v>
      </x:c>
      <x:c t="str">
        <x:v>AQUALINE ZOJA mosdótartó szekrény mosdóval, 40x22 cm, platina tölgy</x:v>
      </x:c>
      <x:c t="str">
        <x:v>KOMPONENS</x:v>
      </x:c>
      <x:c t="str">
        <x:v>8590913945441</x:v>
      </x:c>
      <x:c t="str">
        <x:v>szett     </x:v>
      </x:c>
      <x:c t="str">
        <x:v/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39600.0000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52102-01</x:v>
      </x:c>
      <x:c t="str">
        <x:v>AQUALINE 35 mosdócsaptelep leeresztő nélkül, ECO kartussal, króm</x:v>
      </x:c>
      <x:c t="str">
        <x:v>KOMPONENS</x:v>
      </x:c>
      <x:c t="str">
        <x:v>8590913970023</x:v>
      </x:c>
      <x:c t="str">
        <x:v>szett     </x:v>
      </x:c>
      <x:c t="str">
        <x:v/>
      </x:c>
      <x:c t="n">
        <x:v>0.8310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52196-01</x:v>
      </x:c>
      <x:c t="str">
        <x:v>AQUALINE 50 mosdócsaptelep mozgatható kifolyóval, ECO kartussal, króm</x:v>
      </x:c>
      <x:c t="str">
        <x:v>KOMPONENS</x:v>
      </x:c>
      <x:c t="str">
        <x:v>8590913970030</x:v>
      </x:c>
      <x:c t="str">
        <x:v>szett     </x:v>
      </x:c>
      <x:c t="str">
        <x:v/>
      </x:c>
      <x:c t="n">
        <x:v>0.8700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5508-02</x:v>
      </x:c>
      <x:c t="str">
        <x:v>RHAPSODY Falba süllyesztett termosztátos kádtöltő csaptelep, 2-irányú váltóval, zuhanyszettel, fejzuhannyal, króm</x:v>
      </x:c>
      <x:c t="str">
        <x:v>KOMPONENS</x:v>
      </x:c>
      <x:c t="str">
        <x:v>8590913145148</x:v>
      </x:c>
      <x:c t="str">
        <x:v>szett     </x:v>
      </x:c>
      <x:c t="str">
        <x:v>84818011</x:v>
      </x:c>
      <x:c t="n">
        <x:v>4.8200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174400.0000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554001-1</x:v>
      </x:c>
      <x:c t="str">
        <x:v>KERASAN OKE pultra helyezhető kerámiamosdó, falraszerelhető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554001-2</x:v>
      </x:c>
      <x:c t="str">
        <x:v>KERASAN OKE pultra helyezhető kerámiamosdó, szabadonálló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554011-1</x:v>
      </x:c>
      <x:c t="str">
        <x:v>KERASAN OKE pultra helyezhető kerámiamosdó, falraszerelhető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554011-2</x:v>
      </x:c>
      <x:c t="str">
        <x:v>KERASAN OKE pultra helyezhető kerámiamosdó, szabadonálló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554031-1</x:v>
      </x:c>
      <x:c t="str">
        <x:v>KERASAN OKE pultra helyezhető kerámiamosdó, falraszerelhető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554031-2</x:v>
      </x:c>
      <x:c t="str">
        <x:v>KERASAN OKE pultra helyezhető kerámiamosdó, szabadonálló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5541-01</x:v>
      </x:c>
      <x:c t="str">
        <x:v>RHAPSODY falba süllyesztett csaptelep bidézuhannyal, gégecsővel, króm</x:v>
      </x:c>
      <x:c t="str">
        <x:v>KOMPONENS</x:v>
      </x:c>
      <x:c t="str">
        <x:v>8590913948459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66200.0000</x:v>
      </x:c>
      <x:c t="str">
        <x:v/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554301-1</x:v>
      </x:c>
      <x:c t="str">
        <x:v>KERASAN HAKO pultra helyezhető kerámiamosdó, falraszerelhető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554301-2</x:v>
      </x:c>
      <x:c t="str">
        <x:v>KERASAN HAKO pultra helyezhető kerámiamosdó, szabadonálló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554311-1</x:v>
      </x:c>
      <x:c t="str">
        <x:v>KERASAN HAKO pultra helyezhető kerámiamosdó, falraszerelhető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554311-2</x:v>
      </x:c>
      <x:c t="str">
        <x:v>KERASAN HAKO pultra helyezhető kerámiamosdó, szabadonálló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554331-1</x:v>
      </x:c>
      <x:c t="str">
        <x:v>KERASAN HAKO pultra helyezhető kerámiamosdó, falraszerelhető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554331-2</x:v>
      </x:c>
      <x:c t="str">
        <x:v>KERASAN HAKO pultra helyezhető kerámiamosdó, szabadonálló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5.2390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5.5600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600.211.4</x:v>
      </x:c>
      <x:c t="str">
        <x:v>BRUCKNER ALBRECHT fürdőszobai radiátor, szélső bekötéssel, 400x930mm, fehér</x:v>
      </x:c>
      <x:c t="str">
        <x:v>SAPHO</x:v>
      </x:c>
      <x:c t="str">
        <x:v>8590913146466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600.211.6</x:v>
      </x:c>
      <x:c t="str">
        <x:v>BRUCKNER ALBRECHT fürdőszobai radiátor, szélső bekötéssel, 400x930mm, matt fekete</x:v>
      </x:c>
      <x:c t="str">
        <x:v>SAPHO</x:v>
      </x:c>
      <x:c t="str">
        <x:v>8590913146473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600.214.4</x:v>
      </x:c>
      <x:c t="str">
        <x:v>BRUCKNER ALBRECHT fürdőszobai radiátor, szélső bekötéssel, 500x1250mm, fehér</x:v>
      </x:c>
      <x:c t="str">
        <x:v>SAPHO</x:v>
      </x:c>
      <x:c t="str">
        <x:v>8590913146480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600.214.6</x:v>
      </x:c>
      <x:c t="str">
        <x:v>BRUCKNER ALBRECHT fürdőszobai radiátor, szélső bekötéssel, 500x1250mm, matt fekete</x:v>
      </x:c>
      <x:c t="str">
        <x:v>SAPHO</x:v>
      </x:c>
      <x:c t="str">
        <x:v>8590913146497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600.218.4</x:v>
      </x:c>
      <x:c t="str">
        <x:v>BRUCKNER ALBRECHT fürdőszobai radiátor, szélső bekötéssel, 600x1570mm, fehér</x:v>
      </x:c>
      <x:c t="str">
        <x:v>SAPHO</x:v>
      </x:c>
      <x:c t="str">
        <x:v>8590913146503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600.218.6</x:v>
      </x:c>
      <x:c t="str">
        <x:v>BRUCKNER ALBRECHT fürdőszobai radiátor, szélső bekötéssel, 600x1570mm, matt fekete</x:v>
      </x:c>
      <x:c t="str">
        <x:v>SAPHO</x:v>
      </x:c>
      <x:c t="str">
        <x:v>8590913146510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612.002.11</x:v>
      </x:c>
      <x:c t="str">
        <x:v>BRUCKNER BARON ECO mosdócsaptelep, 3,8 l/min, króm</x:v>
      </x:c>
      <x:c t="str">
        <x:v>KOMPONENS</x:v>
      </x:c>
      <x:c t="str">
        <x:v>8590913121449</x:v>
      </x:c>
      <x:c t="str">
        <x:v>szett     </x:v>
      </x:c>
      <x:c t="str">
        <x:v>84818011</x:v>
      </x:c>
      <x:c t="n">
        <x:v>1.0040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22800.0000</x:v>
      </x:c>
      <x:c t="str">
        <x:v/>
      </x:c>
    </x:row>
    <x:row>
      <x:c t="str">
        <x:v>612.002.12</x:v>
      </x:c>
      <x:c t="str">
        <x:v>BRUCKNER BARON ECO mosdócsaptelep, 6 l/min, króm</x:v>
      </x:c>
      <x:c t="str">
        <x:v>KOMPONENS</x:v>
      </x:c>
      <x:c t="str">
        <x:v>8590913121456</x:v>
      </x:c>
      <x:c t="str">
        <x:v>szett     </x:v>
      </x:c>
      <x:c t="str">
        <x:v>84818011</x:v>
      </x:c>
      <x:c t="n">
        <x:v>1.0040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612.015.11</x:v>
      </x:c>
      <x:c t="str">
        <x:v>BRUCKNER BARON ECO fali mosdócsaptelep, 3,8 l/min, króm</x:v>
      </x:c>
      <x:c t="str">
        <x:v>KOMPONENS</x:v>
      </x:c>
      <x:c t="str">
        <x:v>8590913116759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612.015.12</x:v>
      </x:c>
      <x:c t="str">
        <x:v>BRUCKNER BARON ECO fali mosdócsaptelep, 6 l/min, króm</x:v>
      </x:c>
      <x:c t="str">
        <x:v>KOMPONENS</x:v>
      </x:c>
      <x:c t="str">
        <x:v>8590913116742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612.050.11</x:v>
      </x:c>
      <x:c t="str">
        <x:v>BRUCKNER BARON ECO mosogató csaptelep kifolyócsővel, 3,8 l/min, 186mm, króm</x:v>
      </x:c>
      <x:c t="str">
        <x:v>KOMPONENS</x:v>
      </x:c>
      <x:c t="str">
        <x:v>8590913121463</x:v>
      </x:c>
      <x:c t="str">
        <x:v>szett     </x:v>
      </x:c>
      <x:c t="str">
        <x:v>84818011</x:v>
      </x:c>
      <x:c t="n">
        <x:v>0.9460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20600.0000</x:v>
      </x:c>
      <x:c t="str">
        <x:v/>
      </x:c>
    </x:row>
    <x:row>
      <x:c t="str">
        <x:v>612.050.12</x:v>
      </x:c>
      <x:c t="str">
        <x:v>BRUCKNER BARON ECO mosogató csaptelep kifolyócsővel, 6 l/min, Kitchen Mixer Tap, 186mm, króm</x:v>
      </x:c>
      <x:c t="str">
        <x:v>KOMPONENS</x:v>
      </x:c>
      <x:c t="str">
        <x:v>8590913121470</x:v>
      </x:c>
      <x:c t="str">
        <x:v>szett     </x:v>
      </x:c>
      <x:c t="str">
        <x:v>84818011</x:v>
      </x:c>
      <x:c t="n">
        <x:v>0.9460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612.142.1</x:v>
      </x:c>
      <x:c t="str">
        <x:v>BARON falba süllyesztett zuhanycsaptelep, 2-irányú váltóval, zuhanyszettel, fejzuhannyal, króm</x:v>
      </x:c>
      <x:c t="str">
        <x:v>KOMPONENS</x:v>
      </x:c>
      <x:c t="str">
        <x:v>8590913960604</x:v>
      </x:c>
      <x:c t="str">
        <x:v>szett     </x:v>
      </x:c>
      <x:c t="str">
        <x:v/>
      </x:c>
      <x:c t="n">
        <x:v>3.9190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87100.0000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641004</x:v>
      </x:c>
      <x:c t="str">
        <x:v>GSI TONO álló WC, Geniusflush, 36x55cm, alsó/hátsó bekötés, dual-matt  agave</x:v>
      </x:c>
      <x:c t="str">
        <x:v>SAPHO</x:v>
      </x:c>
      <x:c t="str">
        <x:v>8057729357405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641005</x:v>
      </x:c>
      <x:c t="str">
        <x:v>GSI TONO álló WC, Geniusflush, 36x53cm, alsó/hátsó bekötés, dual-matt tortora</x:v>
      </x:c>
      <x:c t="str">
        <x:v>SAPHO</x:v>
      </x:c>
      <x:c t="str">
        <x:v>8057729357412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641008</x:v>
      </x:c>
      <x:c t="str">
        <x:v>GSI TONO álló WC, Geniusflush, 36x53cm, alsó/hátsó bekötés, dual-matt kréta</x:v>
      </x:c>
      <x:c t="str">
        <x:v>SAPHO</x:v>
      </x:c>
      <x:c t="str">
        <x:v>8057729357429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641009</x:v>
      </x:c>
      <x:c t="str">
        <x:v>GSI TONO álló WC, Geniusflush, 36x53cm, alsó/hátsó bekötés, dual-matt fehér</x:v>
      </x:c>
      <x:c t="str">
        <x:v>SAPHO</x:v>
      </x:c>
      <x:c t="str">
        <x:v>8057729357436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641011</x:v>
      </x:c>
      <x:c t="str">
        <x:v>GSI TONO álló WC, Geniusflush, 36x53cm, alsó/hátsó bekötés, ExtraGlaze</x:v>
      </x:c>
      <x:c t="str">
        <x:v>SAPHO</x:v>
      </x:c>
      <x:c t="str">
        <x:v>8057729352011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119000.0000</x:v>
      </x:c>
      <x:c t="str">
        <x:v>újdonság: 2026.06</x:v>
      </x:c>
    </x:row>
    <x:row>
      <x:c t="str">
        <x:v>641015</x:v>
      </x:c>
      <x:c t="str">
        <x:v>GSI TONO álló WC, Geniusflush, 36x53cm, alsó/hátsó bekötés, dual-matt jég</x:v>
      </x:c>
      <x:c t="str">
        <x:v>SAPHO</x:v>
      </x:c>
      <x:c t="str">
        <x:v>8057729357443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641017</x:v>
      </x:c>
      <x:c t="str">
        <x:v>GSI TONO álló WC, Geniusflush, 36x53cm, alsó/hátsó bekötés, dual-matt cement</x:v>
      </x:c>
      <x:c t="str">
        <x:v>SAPHO</x:v>
      </x:c>
      <x:c t="str">
        <x:v>8057729357450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641024</x:v>
      </x:c>
      <x:c t="str">
        <x:v>GSI TONO álló WC, Geniusflush, 36x53cm, alsó/hátsó bekötés, dual-matt rózsaszín</x:v>
      </x:c>
      <x:c t="str">
        <x:v>SAPHO</x:v>
      </x:c>
      <x:c t="str">
        <x:v>8057729357467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641026</x:v>
      </x:c>
      <x:c t="str">
        <x:v>GSI TONO álló WC, Geniusflush, 36x53cm, alsó/hátsó bekötés, dual-matt fekete</x:v>
      </x:c>
      <x:c t="str">
        <x:v>SAPHO</x:v>
      </x:c>
      <x:c t="str">
        <x:v>8057729357474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6462104</x:v>
      </x:c>
      <x:c t="str">
        <x:v>GSI TONO álló bidé, 36x53cm, matt agave</x:v>
      </x:c>
      <x:c t="str">
        <x:v>SAPHO</x:v>
      </x:c>
      <x:c t="str">
        <x:v>8057729357481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6462105</x:v>
      </x:c>
      <x:c t="str">
        <x:v>GSI TONO álló bidé, 36x53cm, matt tortora</x:v>
      </x:c>
      <x:c t="str">
        <x:v>SAPHO</x:v>
      </x:c>
      <x:c t="str">
        <x:v>8057729357498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6462108</x:v>
      </x:c>
      <x:c t="str">
        <x:v>GSI TONO álló bidé, 36x53cm, matt kréta</x:v>
      </x:c>
      <x:c t="str">
        <x:v>SAPHO</x:v>
      </x:c>
      <x:c t="str">
        <x:v>8057729357504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6462109</x:v>
      </x:c>
      <x:c t="str">
        <x:v>GSI TONO álló bidé, 36x53cm, matt fehér</x:v>
      </x:c>
      <x:c t="str">
        <x:v>SAPHO</x:v>
      </x:c>
      <x:c t="str">
        <x:v>8057729357511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6462111</x:v>
      </x:c>
      <x:c t="str">
        <x:v>GSI TONO álló bidé, 36x53cm, ExtraGlaze</x:v>
      </x:c>
      <x:c t="str">
        <x:v>SAPHO</x:v>
      </x:c>
      <x:c t="str">
        <x:v>8057729352028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2026.06</x:v>
      </x:c>
    </x:row>
    <x:row>
      <x:c t="str">
        <x:v>6462115</x:v>
      </x:c>
      <x:c t="str">
        <x:v>GSI TONO álló bidé, 36x53cm, matt jég</x:v>
      </x:c>
      <x:c t="str">
        <x:v>SAPHO</x:v>
      </x:c>
      <x:c t="str">
        <x:v>8057729357528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6462117</x:v>
      </x:c>
      <x:c t="str">
        <x:v>GSI TONO álló bidé, 36x53cm, matt cement</x:v>
      </x:c>
      <x:c t="str">
        <x:v>SAPHO</x:v>
      </x:c>
      <x:c t="str">
        <x:v>8057729357535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6462124</x:v>
      </x:c>
      <x:c t="str">
        <x:v>GSI TONO álló bidé, 36x53cm, matt rózsaszín</x:v>
      </x:c>
      <x:c t="str">
        <x:v>SAPHO</x:v>
      </x:c>
      <x:c t="str">
        <x:v>8057729357542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6462126</x:v>
      </x:c>
      <x:c t="str">
        <x:v>GSI TONO álló bidé, 36x53cm, matt fekete</x:v>
      </x:c>
      <x:c t="str">
        <x:v>SAPHO</x:v>
      </x:c>
      <x:c t="str">
        <x:v>8057729357559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39221000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39221000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39221000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39221000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fekete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polírozott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fehér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57033999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57033999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57033999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57033999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7110301</x:v>
      </x:c>
      <x:c t="str">
        <x:v>SERENITY csúszásmentes fürdőszobai kilépőszőnyeg, 60x90cm, fehér</x:v>
      </x:c>
      <x:c t="str">
        <x:v>SAPHO</x:v>
      </x:c>
      <x:c t="str">
        <x:v>4006956199306</x:v>
      </x:c>
      <x:c t="str">
        <x:v>db        </x:v>
      </x:c>
      <x:c t="str">
        <x:v>57032919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7110303</x:v>
      </x:c>
      <x:c t="str">
        <x:v>SERENITY csúszásmentes fürdőszobai kilépőszőnyeg, 60x90cm, kék</x:v>
      </x:c>
      <x:c t="str">
        <x:v>SAPHO</x:v>
      </x:c>
      <x:c t="str">
        <x:v>4006956199283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7110305</x:v>
      </x:c>
      <x:c t="str">
        <x:v>SERENITY csúszásmentes fürdőszobai kilépőszőnyeg, 60x90cm, zöld</x:v>
      </x:c>
      <x:c t="str">
        <x:v>SAPHO</x:v>
      </x:c>
      <x:c t="str">
        <x:v>4006956199290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7110309</x:v>
      </x:c>
      <x:c t="str">
        <x:v>SERENITY csúszásmentes fürdőszobai kilépőszőnyeg, 60x90cm, bézs</x:v>
      </x:c>
      <x:c t="str">
        <x:v>SAPHO</x:v>
      </x:c>
      <x:c t="str">
        <x:v>4006956199276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7110801</x:v>
      </x:c>
      <x:c t="str">
        <x:v>SERENITY csúszásmentes fürdőszobai kilépőszőnyeg, 50x50cm, fehér</x:v>
      </x:c>
      <x:c t="str">
        <x:v>SAPHO</x:v>
      </x:c>
      <x:c t="str">
        <x:v>4006956199269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7110803</x:v>
      </x:c>
      <x:c t="str">
        <x:v>SERENITY csúszásmentes fürdőszobai kilépőszőnyeg, 50x50cm, kék</x:v>
      </x:c>
      <x:c t="str">
        <x:v>SAPHO</x:v>
      </x:c>
      <x:c t="str">
        <x:v>4006956199245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7110805</x:v>
      </x:c>
      <x:c t="str">
        <x:v>SERENITY csúszásmentes fürdőszobai kilépőszőnyeg, 50x50cm, zöld</x:v>
      </x:c>
      <x:c t="str">
        <x:v>SAPHO</x:v>
      </x:c>
      <x:c t="str">
        <x:v>4006956199252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7110809</x:v>
      </x:c>
      <x:c t="str">
        <x:v>SERENITY csúszásmentes fürdőszobai kilépőszőnyeg, 50x50cm, bézs</x:v>
      </x:c>
      <x:c t="str">
        <x:v>SAPHO</x:v>
      </x:c>
      <x:c t="str">
        <x:v>4006956199238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kádlefolyó,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kádlefolyó,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kádlefolyó,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kádlefolyó,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kádlefolyó,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kádlefolyó,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kádlefolyó,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71715</x:v>
      </x:c>
      <x:c t="str">
        <x:v>POLYSAN NOEMI akril kád, 180x80x39cm</x:v>
      </x:c>
      <x:c t="str">
        <x:v>SAPHO</x:v>
      </x:c>
      <x:c t="str">
        <x:v>8590729068433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>újdonság: 2026.05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730190</x:v>
      </x:c>
      <x:c t="str">
        <x:v>KERASAN RETRO mosdótartó konzol, 120cm, króm</x:v>
      </x:c>
      <x:c t="str">
        <x:v>SAPHO</x:v>
      </x:c>
      <x:c t="str">
        <x:v/>
      </x:c>
      <x:c t="str">
        <x:v>db        </x:v>
      </x:c>
      <x:c t="str">
        <x:v>73269098</x:v>
      </x:c>
      <x:c t="n">
        <x:v>15.0000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749000.0000</x:v>
      </x:c>
      <x:c t="str">
        <x:v>újdonság: 2026.06</x:v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2026.05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75531</x:v>
      </x:c>
      <x:c t="str">
        <x:v>POLYSAN PORTAS L aszimmetrikus kád, kádbelépő ajtóval, 170x75x60cm</x:v>
      </x:c>
      <x:c t="str">
        <x:v>SAPHO</x:v>
      </x:c>
      <x:c t="str">
        <x:v>8590729058267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75541</x:v>
      </x:c>
      <x:c t="str">
        <x:v>POLYSAN PORTAS R aszimmetrikus kád, kádbelépő ajtóval, 170x75x60cm</x:v>
      </x:c>
      <x:c t="str">
        <x:v>SAPHO</x:v>
      </x:c>
      <x:c t="str">
        <x:v>8590729058274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75581</x:v>
      </x:c>
      <x:c t="str">
        <x:v>POLYSAN PORTAS L aszimmetrikus kád, kádbelépő ajtóval, 160x75x60cm</x:v>
      </x:c>
      <x:c t="str">
        <x:v>SAPHO</x:v>
      </x:c>
      <x:c t="str">
        <x:v>8590729058311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75591</x:v>
      </x:c>
      <x:c t="str">
        <x:v>POLYSAN PORTAS R aszimmetrikus kád, kádbelépő ajtóval, 160x75x60cm</x:v>
      </x:c>
      <x:c t="str">
        <x:v>SAPHO</x:v>
      </x:c>
      <x:c t="str">
        <x:v>8590729058328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769709</x:v>
      </x:c>
      <x:c t="str">
        <x:v>GSI COMMUNITY piszoár, 31x61cm, matt fehér</x:v>
      </x:c>
      <x:c t="str">
        <x:v>SAPHO</x:v>
      </x:c>
      <x:c t="str">
        <x:v>8052015163135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769726</x:v>
      </x:c>
      <x:c t="str">
        <x:v>GSI COMMUNITY piszoár, 31x61cm, matt fekete</x:v>
      </x:c>
      <x:c t="str">
        <x:v>SAPHO</x:v>
      </x:c>
      <x:c t="str">
        <x:v>8052015169588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769809</x:v>
      </x:c>
      <x:c t="str">
        <x:v>GSI COMMUNITY piszoár, fedél nélkül, 31x61cm, matt fehér</x:v>
      </x:c>
      <x:c t="str">
        <x:v>SAPHO</x:v>
      </x:c>
      <x:c t="str">
        <x:v>8052015169755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769826</x:v>
      </x:c>
      <x:c t="str">
        <x:v>GSI COMMUNITY piszoár, fedél nélkül, 31x61cm, matt fekete</x:v>
      </x:c>
      <x:c t="str">
        <x:v>SAPHO</x:v>
      </x:c>
      <x:c t="str">
        <x:v>8052015169625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1.5500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70099200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2026.05</x:v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863.142.1</x:v>
      </x:c>
      <x:c t="str">
        <x:v>SCHMITZ falba süllyesztett zuhanycsaptelep, 2-irányú váltóval, zuhanyszettel, fejzuhannyal, króm</x:v>
      </x:c>
      <x:c t="str">
        <x:v>KOMPONENS</x:v>
      </x:c>
      <x:c t="str">
        <x:v>8590913960611</x:v>
      </x:c>
      <x:c t="str">
        <x:v>szett     </x:v>
      </x:c>
      <x:c t="str">
        <x:v/>
      </x:c>
      <x:c t="n">
        <x:v>4.3760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94200.0000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880608P</x:v>
      </x:c>
      <x:c t="str">
        <x:v>GSI PURA monoblokkos WC, Swirlflush, alsó/hátsó kifolyású, 36x63cm, dual matt kréta</x:v>
      </x:c>
      <x:c t="str">
        <x:v>KOMPONENS</x:v>
      </x:c>
      <x:c t="str">
        <x:v>8590913113000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451000.0000</x:v>
      </x:c>
      <x:c t="str">
        <x:v/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880609P</x:v>
      </x:c>
      <x:c t="str">
        <x:v>GSI PURA monoblokkos WC, Swirlflush, alsó/hátsó kifolyású, 36x63cm, dual matt fehér</x:v>
      </x:c>
      <x:c t="str">
        <x:v>KOMPONENS</x:v>
      </x:c>
      <x:c t="str">
        <x:v>8590913112980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451000.0000</x:v>
      </x:c>
      <x:c t="str">
        <x:v/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880611P</x:v>
      </x:c>
      <x:c t="str">
        <x:v>GSI PURA monoblokkos WC, Swirlflush, alsó/hátsó kifolyású, 36x63cm, ExtraGlaze</x:v>
      </x:c>
      <x:c t="str">
        <x:v>KOMPONENS</x:v>
      </x:c>
      <x:c t="str">
        <x:v>8590913112973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284000.0000</x:v>
      </x:c>
      <x:c t="str">
        <x:v/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880626P</x:v>
      </x:c>
      <x:c t="str">
        <x:v>GSI PURA monoblokkos WC, Swirlflush, alsó/hátsó kifolyású, 36x63cm, dual matt fekete</x:v>
      </x:c>
      <x:c t="str">
        <x:v>KOMPONENS</x:v>
      </x:c>
      <x:c t="str">
        <x:v>8590913112997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451000.0000</x:v>
      </x:c>
      <x:c t="str">
        <x:v/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39221000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39221000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>kifutott: 2026.05</x:v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937.472.1</x:v>
      </x:c>
      <x:c t="str">
        <x:v>BRUCKNER TEMPOR összekötő cső WC-hez </x:v>
      </x:c>
      <x:c t="str">
        <x:v>SAPHO</x:v>
      </x:c>
      <x:c t="str">
        <x:v>8590913133565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2026.06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93878</x:v>
      </x:c>
      <x:c t="str">
        <x:v>POLYSAN AVELOR szabadonálló körkád, átm.:115x55cm, matt fehér</x:v>
      </x:c>
      <x:c t="str">
        <x:v>SAPHO</x:v>
      </x:c>
      <x:c t="str">
        <x:v>8590729050971</x:v>
      </x:c>
      <x:c t="str">
        <x:v>db        </x:v>
      </x:c>
      <x:c t="str">
        <x:v>39221000</x:v>
      </x:c>
      <x:c t="n">
        <x:v>155.0000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764000.0000</x:v>
      </x:c>
      <x:c t="str">
        <x:v>újdonság: 2026.05</x:v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941909K</x:v>
      </x:c>
      <x:c t="str">
        <x:v>KUBE X monoblokkos WC, Swirlflush, alsó/hátsó kifolyású, dual matt fehér</x:v>
      </x:c>
      <x:c t="str">
        <x:v>KOMPONENS</x:v>
      </x:c>
      <x:c t="str">
        <x:v/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941911K</x:v>
      </x:c>
      <x:c t="str">
        <x:v>KUBE X monoblokkos WC, Swirlflush, alsó/hátsó kifolyású, ExtraGlase</x:v>
      </x:c>
      <x:c t="str">
        <x:v>KOMPONENS</x:v>
      </x:c>
      <x:c t="str">
        <x:v/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302000.0000</x:v>
      </x:c>
      <x:c t="str">
        <x:v/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941926K</x:v>
      </x:c>
      <x:c t="str">
        <x:v>KUBE X monoblokkos WC, Swirlflush, alsó/hátsó kifolyású, dual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9451026</x:v>
      </x:c>
      <x:c t="str">
        <x:v>GSI KUBE X kerámiamosdó, 100x47cm, furat nélkül, matt fekete</x:v>
      </x:c>
      <x:c t="str">
        <x:v>SAPHO</x:v>
      </x:c>
      <x:c t="str">
        <x:v>8056590019702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9451126</x:v>
      </x:c>
      <x:c t="str">
        <x:v>GSI KUBE X kerámiamosdó, 100x47cm, matt fekete</x:v>
      </x:c>
      <x:c t="str">
        <x:v>SAPHO</x:v>
      </x:c>
      <x:c t="str">
        <x:v>8056590019443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>kifutott: 2026.05</x:v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>kifutott: 2026.05</x:v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961026</x:v>
      </x:c>
      <x:c t="str">
        <x:v>GSI NUBES SWIRLFLUSH álló WC, 35x52cm, dual-matt fekete</x:v>
      </x:c>
      <x:c t="str">
        <x:v>SAPHO</x:v>
      </x:c>
      <x:c t="str">
        <x:v>8052015165672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>újdonság: 2026.06</x:v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9622009</x:v>
      </x:c>
      <x:c t="str">
        <x:v>GSI NUBES kerámiamosdó, 80x50cm, furat nélkül, matt fehér</x:v>
      </x:c>
      <x:c t="str">
        <x:v>SAPHO</x:v>
      </x:c>
      <x:c t="str">
        <x:v>8052015164835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9622026</x:v>
      </x:c>
      <x:c t="str">
        <x:v>GSI NUBES kerámiamosdó, 80x50cm, furat nélkül, matt fekete</x:v>
      </x:c>
      <x:c t="str">
        <x:v>SAPHO</x:v>
      </x:c>
      <x:c t="str">
        <x:v>8052015164859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9622109</x:v>
      </x:c>
      <x:c t="str">
        <x:v>GSI NUBES kerámiamosdó, 80x50cm, matt fehér</x:v>
      </x:c>
      <x:c t="str">
        <x:v>SAPHO</x:v>
      </x:c>
      <x:c t="str">
        <x:v>8052015164842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9622126</x:v>
      </x:c>
      <x:c t="str">
        <x:v>GSI NUBES kerámiamosdó, 80x50cm, matt fekete</x:v>
      </x:c>
      <x:c t="str">
        <x:v>SAPHO</x:v>
      </x:c>
      <x:c t="str">
        <x:v>8052015168437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9623009</x:v>
      </x:c>
      <x:c t="str">
        <x:v>GSI NUBES kerámiamosdó, 100x50cm, furat nélkül, matt fehér</x:v>
      </x:c>
      <x:c t="str">
        <x:v>SAPHO</x:v>
      </x:c>
      <x:c t="str">
        <x:v>8052015168468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9623026</x:v>
      </x:c>
      <x:c t="str">
        <x:v>GSI NUBES kerámiamosdó, 100x50cm, furat nélkül, matt fekete</x:v>
      </x:c>
      <x:c t="str">
        <x:v>SAPHO</x:v>
      </x:c>
      <x:c t="str">
        <x:v>8052015168475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9623109</x:v>
      </x:c>
      <x:c t="str">
        <x:v>GSI NUBES kerámiamosdó, 100x50cm, matt fehér</x:v>
      </x:c>
      <x:c t="str">
        <x:v>SAPHO</x:v>
      </x:c>
      <x:c t="str">
        <x:v>8052015168444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9623126</x:v>
      </x:c>
      <x:c t="str">
        <x:v>GSI NUBES kerámiamosdó, 100x50cm, matt fekete</x:v>
      </x:c>
      <x:c t="str">
        <x:v>SAPHO</x:v>
      </x:c>
      <x:c t="str">
        <x:v>8052015168451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9638009</x:v>
      </x:c>
      <x:c t="str">
        <x:v>GSI NUBES kerámiamosdó, 36x28cm, furat nélkül, matt fehér</x:v>
      </x:c>
      <x:c t="str">
        <x:v>SAPHO</x:v>
      </x:c>
      <x:c t="str">
        <x:v>8052015161681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9638026</x:v>
      </x:c>
      <x:c t="str">
        <x:v>GSI NUBES kerámiamosdó, 36x28cm, furat nélkül, černá mat</x:v>
      </x:c>
      <x:c t="str">
        <x:v>SAPHO</x:v>
      </x:c>
      <x:c t="str">
        <x:v>8052015161759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9638109</x:v>
      </x:c>
      <x:c t="str">
        <x:v>GSI NUBES kerámiamosdó, 36x28cm, matt fehér</x:v>
      </x:c>
      <x:c t="str">
        <x:v>SAPHO</x:v>
      </x:c>
      <x:c t="str">
        <x:v>8057729356590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9638126</x:v>
      </x:c>
      <x:c t="str">
        <x:v>GSI NUBES kerámiamosdó, 36x28cm, matt fekete</x:v>
      </x:c>
      <x:c t="str">
        <x:v>SAPHO</x:v>
      </x:c>
      <x:c t="str">
        <x:v>8057729352004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9662126</x:v>
      </x:c>
      <x:c t="str">
        <x:v>GSI NUBES álló bidé, 35x52cm, matt fekete</x:v>
      </x:c>
      <x:c t="str">
        <x:v>SAPHO</x:v>
      </x:c>
      <x:c t="str">
        <x:v>8052015165689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>újdonság: 2026.06</x:v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>kifutott: 2026.05</x:v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9883004</x:v>
      </x:c>
      <x:c t="str">
        <x:v>GSI MODO kerámiamosdó, furat nélkül, 60x35cm, matt ageve</x:v>
      </x:c>
      <x:c t="str">
        <x:v>SAPHO</x:v>
      </x:c>
      <x:c t="str">
        <x:v>8057729356996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9883005</x:v>
      </x:c>
      <x:c t="str">
        <x:v>GSI MODO kerámiamosdó, furat nélkül, 60x35cm, matt tortora</x:v>
      </x:c>
      <x:c t="str">
        <x:v>SAPHO</x:v>
      </x:c>
      <x:c t="str">
        <x:v>8057729357009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9883008</x:v>
      </x:c>
      <x:c t="str">
        <x:v>GSI MODO kerámiamosdó, furat nélkül, 60x35cm, matt kréta</x:v>
      </x:c>
      <x:c t="str">
        <x:v>SAPHO</x:v>
      </x:c>
      <x:c t="str">
        <x:v>8057729357016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9883009</x:v>
      </x:c>
      <x:c t="str">
        <x:v>GSI MODO kerámiamosdó, furat nélkül, 60x35cm, matt fehér</x:v>
      </x:c>
      <x:c t="str">
        <x:v>SAPHO</x:v>
      </x:c>
      <x:c t="str">
        <x:v>8057729357023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9883015</x:v>
      </x:c>
      <x:c t="str">
        <x:v>GSI MODO kerámiamosdó, furat nélkül, 60x35cm, matt jég</x:v>
      </x:c>
      <x:c t="str">
        <x:v>SAPHO</x:v>
      </x:c>
      <x:c t="str">
        <x:v>8057729357030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9883017</x:v>
      </x:c>
      <x:c t="str">
        <x:v>GSI MODO kerámiamosdó, furat nélkül, 60x35cm, matt cement</x:v>
      </x:c>
      <x:c t="str">
        <x:v>SAPHO</x:v>
      </x:c>
      <x:c t="str">
        <x:v>8057729357061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9883024</x:v>
      </x:c>
      <x:c t="str">
        <x:v>GSI MODO kerámiamosdó, furat nélkül, 60x35cm, matt rózsaszín</x:v>
      </x:c>
      <x:c t="str">
        <x:v>SAPHO</x:v>
      </x:c>
      <x:c t="str">
        <x:v>8057729357047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9883026</x:v>
      </x:c>
      <x:c t="str">
        <x:v>GSI MODO kerámiamosdó, furat nélkül, 60x35cm, matt kréta</x:v>
      </x:c>
      <x:c t="str">
        <x:v>SAPHO</x:v>
      </x:c>
      <x:c t="str">
        <x:v>8057729357054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9884004</x:v>
      </x:c>
      <x:c t="str">
        <x:v>GSI MODO kerámiamosdó, furat nélkül, 50x35cm, matt ageve</x:v>
      </x:c>
      <x:c t="str">
        <x:v>SAPHO</x:v>
      </x:c>
      <x:c t="str">
        <x:v>8057729357153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9884005</x:v>
      </x:c>
      <x:c t="str">
        <x:v>GSI MODO kerámiamosdó, furat nélkül, 50x35cm, matt tortora</x:v>
      </x:c>
      <x:c t="str">
        <x:v>SAPHO</x:v>
      </x:c>
      <x:c t="str">
        <x:v>8057729357160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9884008</x:v>
      </x:c>
      <x:c t="str">
        <x:v>GSI MODO kerámiamosdó, furat nélkül, 50x35cm, matt kréta</x:v>
      </x:c>
      <x:c t="str">
        <x:v>SAPHO</x:v>
      </x:c>
      <x:c t="str">
        <x:v>8057729357177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9884009</x:v>
      </x:c>
      <x:c t="str">
        <x:v>GSI MODO kerámiamosdó, furat nélkül, 50x35cm, matt fehér</x:v>
      </x:c>
      <x:c t="str">
        <x:v>SAPHO</x:v>
      </x:c>
      <x:c t="str">
        <x:v>8057729357184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9884015</x:v>
      </x:c>
      <x:c t="str">
        <x:v>GSI MODO kerámiamosdó, furat nélkül, 50x35cm, matt jég</x:v>
      </x:c>
      <x:c t="str">
        <x:v>SAPHO</x:v>
      </x:c>
      <x:c t="str">
        <x:v>8057729357191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9884017</x:v>
      </x:c>
      <x:c t="str">
        <x:v>GSI MODO kerámiamosdó, furat nélkül, 50x35cm, matt cement</x:v>
      </x:c>
      <x:c t="str">
        <x:v>SAPHO</x:v>
      </x:c>
      <x:c t="str">
        <x:v>8057729357207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9884024</x:v>
      </x:c>
      <x:c t="str">
        <x:v>GSI MODO kerámiamosdó, furat nélkül, 50x35cm, matt rózsaszín</x:v>
      </x:c>
      <x:c t="str">
        <x:v>SAPHO</x:v>
      </x:c>
      <x:c t="str">
        <x:v>8057729357214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9884026</x:v>
      </x:c>
      <x:c t="str">
        <x:v>GSI MODO kerámiamosdó, furat nélkül, 50x35cm, matt fekete</x:v>
      </x:c>
      <x:c t="str">
        <x:v>SAPHO</x:v>
      </x:c>
      <x:c t="str">
        <x:v>8057729357221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3.9990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>kiárusítás: 2026.05</x:v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A112400</x:v>
      </x:c>
      <x:c t="str">
        <x:v>HANDICAP álló WC-kefetartó, 51cm, matt inox</x:v>
      </x:c>
      <x:c t="str">
        <x:v>SAPHO</x:v>
      </x:c>
      <x:c t="str">
        <x:v>4006956192697</x:v>
      </x:c>
      <x:c t="str">
        <x:v>db        </x:v>
      </x:c>
      <x:c t="str">
        <x:v>39249000</x:v>
      </x:c>
      <x:c t="n">
        <x:v>0.4640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2026.06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A140101-1</x:v>
      </x:c>
      <x:c t="str">
        <x:v>RIDDER HANDICAP zuhanyülőke, kihajtható tartólábakkal</x:v>
      </x:c>
      <x:c t="str">
        <x:v>KOMPONENS</x:v>
      </x:c>
      <x:c t="str">
        <x:v/>
      </x:c>
      <x:c t="str">
        <x:v>szett     </x:v>
      </x:c>
      <x:c t="str">
        <x:v>94017900</x:v>
      </x:c>
      <x:c t="n">
        <x:v>4.7400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60000.0000</x:v>
      </x:c>
      <x:c t="str">
        <x:v/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A140110-1</x:v>
      </x:c>
      <x:c t="str">
        <x:v>RIDDER HANDICAP felhajtható ülőke zuhanyzóba tartó lábakkal,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4.2270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63000.0000</x:v>
      </x:c>
      <x:c t="str">
        <x:v/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A176101</x:v>
      </x:c>
      <x:c t="str">
        <x:v>STAN fürdőszobai szék, 30cm</x:v>
      </x:c>
      <x:c t="str">
        <x:v>SAPHO</x:v>
      </x:c>
      <x:c t="str">
        <x:v>4006956196985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A176105</x:v>
      </x:c>
      <x:c t="str">
        <x:v>STAN fürdőszobai szék, 30cm, verde</x:v>
      </x:c>
      <x:c t="str">
        <x:v>SAPHO</x:v>
      </x:c>
      <x:c t="str">
        <x:v>4006956196961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A176110</x:v>
      </x:c>
      <x:c t="str">
        <x:v>STAN fürdőszobai szék, 30cm, fekete</x:v>
      </x:c>
      <x:c t="str">
        <x:v>SAPHO</x:v>
      </x:c>
      <x:c t="str">
        <x:v>4006956196978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kifutott: 2026.05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A74101-1</x:v>
      </x:c>
      <x:c t="str">
        <x:v>PRESTIGE szennyeskosár tetővel, 42l</x:v>
      </x:c>
      <x:c t="str">
        <x:v>KOMPONENS</x:v>
      </x:c>
      <x:c t="str">
        <x:v>8590913969225</x:v>
      </x:c>
      <x:c t="str">
        <x:v>szett     </x:v>
      </x:c>
      <x:c t="str">
        <x:v/>
      </x:c>
      <x:c t="n">
        <x:v>1.8060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kifutott: 2026.05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kifutott: 2026.05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AB6540</x:v>
      </x:c>
      <x:c t="str">
        <x:v>AMBRA mosdótartó szekrény, 60,6x82x34,5cm, pácolt lucfenyő</x:v>
      </x:c>
      <x:c t="str">
        <x:v>SAPHO</x:v>
      </x:c>
      <x:c t="str">
        <x:v>8590913135668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>újdonság: 2026.05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/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/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/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/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/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/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/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/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/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/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/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/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AF042-01</x:v>
      </x:c>
      <x:c t="str">
        <x:v>ICONIC falbasüllyesztett csaptelep, zuhanyszettel, fejzuhannyal, 2-irányú, króm</x:v>
      </x:c>
      <x:c t="str">
        <x:v>KOMPONENS</x:v>
      </x:c>
      <x:c t="str">
        <x:v>8590913981081</x:v>
      </x:c>
      <x:c t="str">
        <x:v>szett     </x:v>
      </x:c>
      <x:c t="str">
        <x:v>84818011</x:v>
      </x:c>
      <x:c t="n">
        <x:v>4.5760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102100.0000</x:v>
      </x:c>
      <x:c t="str">
        <x:v/>
      </x:c>
    </x:row>
    <x:row>
      <x:c t="str">
        <x:v>AF042-02</x:v>
      </x:c>
      <x:c t="str">
        <x:v>ICONIC falbasüllyesztett csaptelep, zuhanyszettel, zuhanyrúddal, fejzuhannyal, 2-irányú, króm</x:v>
      </x:c>
      <x:c t="str">
        <x:v>KOMPONENS</x:v>
      </x:c>
      <x:c t="str">
        <x:v>8590913981098</x:v>
      </x:c>
      <x:c t="str">
        <x:v>szett     </x:v>
      </x:c>
      <x:c t="str">
        <x:v>84818011</x:v>
      </x:c>
      <x:c t="n">
        <x:v>5.6820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118300.0000</x:v>
      </x:c>
      <x:c t="str">
        <x:v/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AF042B-01</x:v>
      </x:c>
      <x:c t="str">
        <x:v>ICONIC falbasüllyesztett csaptelep, zuhanyszettel, fejzuhannyal, 2-irányú, matt fekete</x:v>
      </x:c>
      <x:c t="str">
        <x:v>KOMPONENS</x:v>
      </x:c>
      <x:c t="str">
        <x:v>8590913981104</x:v>
      </x:c>
      <x:c t="str">
        <x:v>szett     </x:v>
      </x:c>
      <x:c t="str">
        <x:v>84818011</x:v>
      </x:c>
      <x:c t="n">
        <x:v>5.1170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121100.0000</x:v>
      </x:c>
      <x:c t="str">
        <x:v/>
      </x:c>
    </x:row>
    <x:row>
      <x:c t="str">
        <x:v>AF042B-02</x:v>
      </x:c>
      <x:c t="str">
        <x:v>ICONIC falbasüllyesztett csaptelep, zuhanyszettel, zuhanyrúddal, fejzuhannyal, 2-irányú, matt fekete</x:v>
      </x:c>
      <x:c t="str">
        <x:v>KOMPONENS</x:v>
      </x:c>
      <x:c t="str">
        <x:v>8590913981111</x:v>
      </x:c>
      <x:c t="str">
        <x:v>szett     </x:v>
      </x:c>
      <x:c t="str">
        <x:v>84818011</x:v>
      </x:c>
      <x:c t="n">
        <x:v>6.2620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138200.0000</x:v>
      </x:c>
      <x:c t="str">
        <x:v/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AF042GB-02</x:v>
      </x:c>
      <x:c t="str">
        <x:v>SMART SELECT falbasüllyesztett zuhanyszett termosztatikus csapteleppel, 2-irányú, állítható zuhanytartóval, matt arany</x:v>
      </x:c>
      <x:c t="str">
        <x:v>KOMPONENS</x:v>
      </x:c>
      <x:c t="str">
        <x:v>8590913981135</x:v>
      </x:c>
      <x:c t="str">
        <x:v>szett     </x:v>
      </x:c>
      <x:c t="str">
        <x:v>84818011</x:v>
      </x:c>
      <x:c t="n">
        <x:v>6.6920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187900.0000</x:v>
      </x:c>
      <x:c t="str">
        <x:v/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53.3000</x:v>
      </x:c>
      <x:c t="str">
        <x:v/>
      </x:c>
      <x:c t="str">
        <x:v>kabinok</x:v>
      </x:c>
      <x:c t="str">
        <x:v>íves zuhanykabin</x:v>
      </x:c>
      <x:c t="n">
        <x:v>174001.0000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53.3000</x:v>
      </x:c>
      <x:c t="str">
        <x:v/>
      </x:c>
      <x:c t="str">
        <x:v>kabinok</x:v>
      </x:c>
      <x:c t="str">
        <x:v>íves zuhanykabin</x:v>
      </x:c>
      <x:c t="n">
        <x:v>189001.0000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AI263-02</x:v>
      </x:c>
      <x:c t="str">
        <x:v>AQUALINE ALTAIR mosdótartó szekrény pulttal, 58cm, fehér/emporio tölgy</x:v>
      </x:c>
      <x:c t="str">
        <x:v>KOMPONENS</x:v>
      </x:c>
      <x:c t="str">
        <x:v>8590913973079</x:v>
      </x:c>
      <x:c t="str">
        <x:v>szett     </x:v>
      </x:c>
      <x:c t="str">
        <x:v/>
      </x:c>
      <x:c t="n">
        <x:v>36.9000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97900.0000</x:v>
      </x:c>
      <x:c t="str">
        <x:v/>
      </x:c>
    </x:row>
    <x:row>
      <x:c t="str">
        <x:v>AI263-03</x:v>
      </x:c>
      <x:c t="str">
        <x:v>AQUALINE ALTAIR mosdótartó szekrény pulttal, 58cm, fehér/antracit</x:v>
      </x:c>
      <x:c t="str">
        <x:v>KOMPONENS</x:v>
      </x:c>
      <x:c t="str">
        <x:v>8590913974571</x:v>
      </x:c>
      <x:c t="str">
        <x:v>szett     </x:v>
      </x:c>
      <x:c t="str">
        <x:v/>
      </x:c>
      <x:c t="n">
        <x:v>36.9000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97900.0000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AI267-02</x:v>
      </x:c>
      <x:c t="str">
        <x:v>AQUALINE ALTAIR mosdótartó szekrény pulttal, 62,5cm, fehér/emporio tölgy</x:v>
      </x:c>
      <x:c t="str">
        <x:v>KOMPONENS</x:v>
      </x:c>
      <x:c t="str">
        <x:v>8590913974533</x:v>
      </x:c>
      <x:c t="str">
        <x:v>szett     </x:v>
      </x:c>
      <x:c t="str">
        <x:v/>
      </x:c>
      <x:c t="n">
        <x:v>37.6500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99500.0000</x:v>
      </x:c>
      <x:c t="str">
        <x:v/>
      </x:c>
    </x:row>
    <x:row>
      <x:c t="str">
        <x:v>AI267-03</x:v>
      </x:c>
      <x:c t="str">
        <x:v>AQUALINE ALTAIR mosdótartó szekrény pulttal, 62,5cm, fehér/antracit</x:v>
      </x:c>
      <x:c t="str">
        <x:v>KOMPONENS</x:v>
      </x:c>
      <x:c t="str">
        <x:v>8590913974588</x:v>
      </x:c>
      <x:c t="str">
        <x:v>szett     </x:v>
      </x:c>
      <x:c t="str">
        <x:v/>
      </x:c>
      <x:c t="n">
        <x:v>37.6500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99500.0000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>8590913951152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AI270-02</x:v>
      </x:c>
      <x:c t="str">
        <x:v>AQUALINE ALTAIR mosdótartó szekrény pulttal, 68cm, fehér/emporio tölgy</x:v>
      </x:c>
      <x:c t="str">
        <x:v>KOMPONENS</x:v>
      </x:c>
      <x:c t="str">
        <x:v>8590913974557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150500.0000</x:v>
      </x:c>
      <x:c t="str">
        <x:v/>
      </x:c>
    </x:row>
    <x:row>
      <x:c t="str">
        <x:v>AI270-03</x:v>
      </x:c>
      <x:c t="str">
        <x:v>AQUALINE ALTAIR mosdótartó szekrény pulttal, 68cm, fehér/antracit</x:v>
      </x:c>
      <x:c t="str">
        <x:v>KOMPONENS</x:v>
      </x:c>
      <x:c t="str">
        <x:v>8590913974595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150000.0000</x:v>
      </x:c>
      <x:c t="str">
        <x:v/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>8590913951145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AI280-02</x:v>
      </x:c>
      <x:c t="str">
        <x:v>AQUALINE ALTAIR mosdótartó szekrény pulttal, 78,5cm, fehér/emporio tölgy</x:v>
      </x:c>
      <x:c t="str">
        <x:v>KOMPONENS</x:v>
      </x:c>
      <x:c t="str">
        <x:v>8590913974540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154600.0000</x:v>
      </x:c>
      <x:c t="str">
        <x:v/>
      </x:c>
    </x:row>
    <x:row>
      <x:c t="str">
        <x:v>AI280-03</x:v>
      </x:c>
      <x:c t="str">
        <x:v>AQUALINE ALTAIR mosdótartó szekrény pulttal, 78,5cm, fehér/antracit</x:v>
      </x:c>
      <x:c t="str">
        <x:v>KOMPONENS</x:v>
      </x:c>
      <x:c t="str">
        <x:v>8590913974601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153600.0000</x:v>
      </x:c>
      <x:c t="str">
        <x:v/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AI290-02</x:v>
      </x:c>
      <x:c t="str">
        <x:v>AQUALINE ALTAIR mosdótartó szekrény pulttal, 87,5cm, fehér/emporio tölgy</x:v>
      </x:c>
      <x:c t="str">
        <x:v>KOMPONENS</x:v>
      </x:c>
      <x:c t="str">
        <x:v>8590913974564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AI290-03</x:v>
      </x:c>
      <x:c t="str">
        <x:v>AQUALINE ALTAIR mosdótartó szekrény pulttal, 87,5cm, fehér/antracit</x:v>
      </x:c>
      <x:c t="str">
        <x:v>KOMPONENS</x:v>
      </x:c>
      <x:c t="str">
        <x:v>8590913974618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AI370-02</x:v>
      </x:c>
      <x:c t="str">
        <x:v>AQUALINE ALTAIR mosdótartó szekrény pulttal, 68cm, oak emporio/antracit</x:v>
      </x:c>
      <x:c t="str">
        <x:v>KOMPONENS</x:v>
      </x:c>
      <x:c t="str">
        <x:v>8590913974625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150000.0000</x:v>
      </x:c>
      <x:c t="str">
        <x:v/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>8590913951176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AI380-02</x:v>
      </x:c>
      <x:c t="str">
        <x:v>AQUALINE ALTAIR mosdótartó szekrény pulttal, 78,5cm, emporio tölgy/antracit</x:v>
      </x:c>
      <x:c t="str">
        <x:v>KOMPONENS</x:v>
      </x:c>
      <x:c t="str">
        <x:v>8590913974632</x:v>
      </x:c>
      <x:c t="str">
        <x:v>db   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153600.0000</x:v>
      </x:c>
      <x:c t="str">
        <x:v>újdonság: 2026.06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>8590913951169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AI390-02</x:v>
      </x:c>
      <x:c t="str">
        <x:v>AQUALINE ALTAIR mosdótartó szekrény pulttal, emporio tölgy/antracit</x:v>
      </x:c>
      <x:c t="str">
        <x:v>KOMPONENS</x:v>
      </x:c>
      <x:c t="str">
        <x:v>8590913974649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AI670-01</x:v>
      </x:c>
      <x:c t="str">
        <x:v>AQUALINE ALTAIR mosdótartó szekrény pulttal, matt fekete/emporio tölgy</x:v>
      </x:c>
      <x:c t="str">
        <x:v>KOMPONENS</x:v>
      </x:c>
      <x:c t="str">
        <x:v>8590913974656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150500.0000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AI680-01</x:v>
      </x:c>
      <x:c t="str">
        <x:v>AQUALINE ALTAIR mosdótartó szekrény pulttal, 78,5cm, matt fekete/emporio tölgy</x:v>
      </x:c>
      <x:c t="str">
        <x:v>KOMPONENS</x:v>
      </x:c>
      <x:c t="str">
        <x:v>8590913974663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154600.0000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AI690-01</x:v>
      </x:c>
      <x:c t="str">
        <x:v>AQUALINE ALTAIR mosdótartó szekrény pulttal, 87,5cm, matt fekete/emporio tölgy</x:v>
      </x:c>
      <x:c t="str">
        <x:v>KOMPONENS</x:v>
      </x:c>
      <x:c t="str">
        <x:v>8590913974670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kifutott: 2026.05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AL1510CAL1510C</x:v>
      </x:c>
      <x:c t="str">
        <x:v>ALTIS LINE szögletes zuhanykabin, 1000x1000mm, sarokbelépős, transzparent üveg</x:v>
      </x:c>
      <x:c t="str">
        <x:v>KOMPONENS</x:v>
      </x:c>
      <x:c t="str">
        <x:v>8590913905650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330000.0000</x:v>
      </x:c>
      <x:c t="str">
        <x:v/>
      </x:c>
    </x:row>
    <x:row>
      <x:c t="str">
        <x:v>AL1510CAL1580C</x:v>
      </x:c>
      <x:c t="str">
        <x:v>ALTIS LINE szögletes zuhanykabin, 1000x800mm, jobbos/balos, sarokbelépős</x:v>
      </x:c>
      <x:c t="str">
        <x:v>KOMPONENS</x:v>
      </x:c>
      <x:c t="str">
        <x:v>8590913905698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318000.0000</x:v>
      </x:c>
      <x:c t="str">
        <x:v/>
      </x:c>
    </x:row>
    <x:row>
      <x:c t="str">
        <x:v>AL1510CAL1590C</x:v>
      </x:c>
      <x:c t="str">
        <x:v>ALTIS LINE szögletes zuhanykabin, 1000x900mm, jobbos/balos, sarokbelépős</x:v>
      </x:c>
      <x:c t="str">
        <x:v>KOMPONENS</x:v>
      </x:c>
      <x:c t="str">
        <x:v>8590913905681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AL1512BAL1512B</x:v>
      </x:c>
      <x:c t="str">
        <x:v>ALTIS LINE BLACK szögletes zuhanykabin, 1000x1000mm, sarokbelépős, transzparent üveg</x:v>
      </x:c>
      <x:c t="str">
        <x:v>KOMPONENS</x:v>
      </x:c>
      <x:c t="str">
        <x:v>8590913905711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>újdonság: 2026.06</x:v>
      </x:c>
    </x:row>
    <x:row>
      <x:c t="str">
        <x:v>AL1512BAL1582B</x:v>
      </x:c>
      <x:c t="str">
        <x:v>ALTIS LINE BLACK szögletes zuhanykabin, 1000x800mm, jobbos/balos, sarokbelépős</x:v>
      </x:c>
      <x:c t="str">
        <x:v>KOMPONENS</x:v>
      </x:c>
      <x:c t="str">
        <x:v>8590913905759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343000.0000</x:v>
      </x:c>
      <x:c t="str">
        <x:v/>
      </x:c>
    </x:row>
    <x:row>
      <x:c t="str">
        <x:v>AL1512BAL1592B</x:v>
      </x:c>
      <x:c t="str">
        <x:v>ALTIS LINE BLACK szögletes zuhanykabin, 1000x900mm, jobbos/balos, sarokbelépős</x:v>
      </x:c>
      <x:c t="str">
        <x:v>KOMPONENS</x:v>
      </x:c>
      <x:c t="str">
        <x:v>8590913905742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347000.0000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AL1580CAL1580C</x:v>
      </x:c>
      <x:c t="str">
        <x:v>ALTIS LINE szögletes zuhanykabin, 800x800mm, sarokbelépős, transzparent üveg</x:v>
      </x:c>
      <x:c t="str">
        <x:v>KOMPONENS</x:v>
      </x:c>
      <x:c t="str">
        <x:v>8590913905674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AL1582BAL1582B</x:v>
      </x:c>
      <x:c t="str">
        <x:v>ALTIS LINE BLACK szögletes zuhanykabin, 800x800mm, sarokbelépős, transzparent üveg</x:v>
      </x:c>
      <x:c t="str">
        <x:v>KOMPONENS</x:v>
      </x:c>
      <x:c t="str">
        <x:v>8590913905735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330000.0000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AL1590CAL1580C</x:v>
      </x:c>
      <x:c t="str">
        <x:v>ALTIS LINE szögletes zuhanykabin, 900x800mm, jobbos/balos, sarokbelépős</x:v>
      </x:c>
      <x:c t="str">
        <x:v>KOMPONENS</x:v>
      </x:c>
      <x:c t="str">
        <x:v>8590913905704</x:v>
      </x:c>
      <x:c t="str">
        <x:v>db   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314000.0000</x:v>
      </x:c>
      <x:c t="str">
        <x:v/>
      </x:c>
    </x:row>
    <x:row>
      <x:c t="str">
        <x:v>AL1590CAL1590C</x:v>
      </x:c>
      <x:c t="str">
        <x:v>ALTIS LINE szögletes zuhanykabin, 900x900mm, sarokbelépős, transzparent üveg</x:v>
      </x:c>
      <x:c t="str">
        <x:v>KOMPONENS</x:v>
      </x:c>
      <x:c t="str">
        <x:v>8590913905667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322000.0000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AL1592BAL1582B</x:v>
      </x:c>
      <x:c t="str">
        <x:v>ALTIS LINE BLACK szögletes zuhanykabin, 900x800mm, jobbos/balos, sarokbelépős</x:v>
      </x:c>
      <x:c t="str">
        <x:v>KOMPONENS</x:v>
      </x:c>
      <x:c t="str">
        <x:v>8590913905766</x:v>
      </x:c>
      <x:c t="str">
        <x:v>db   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334000.0000</x:v>
      </x:c>
      <x:c t="str">
        <x:v/>
      </x:c>
    </x:row>
    <x:row>
      <x:c t="str">
        <x:v>AL1592BAL1592B</x:v>
      </x:c>
      <x:c t="str">
        <x:v>ALTIS LINE BLACK szögletes zuhanykabin, 900x900mm, sarokbelépős, transzparent üveg</x:v>
      </x:c>
      <x:c t="str">
        <x:v>KOMPONENS</x:v>
      </x:c>
      <x:c t="str">
        <x:v>8590913905728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338000.0000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kifutott: 2026.05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AL3012BAL5912B</x:v>
      </x:c>
      <x:c t="str">
        <x:v>ALTIS LINE BLACK szögletes zuhanykabin, 1200x800mm, jobbos/balos</x:v>
      </x:c>
      <x:c t="str">
        <x:v>KOMPONENS</x:v>
      </x:c>
      <x:c t="str">
        <x:v>8590913906145</x:v>
      </x:c>
      <x:c t="str">
        <x:v>db   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AL3012BAL6012B</x:v>
      </x:c>
      <x:c t="str">
        <x:v>ALTIS LINE BLACK szögletes zuhanykabin, 1200x900mm, jobbos/balos</x:v>
      </x:c>
      <x:c t="str">
        <x:v>KOMPONENS</x:v>
      </x:c>
      <x:c t="str">
        <x:v>8590913906152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300000.0000</x:v>
      </x:c>
      <x:c t="str">
        <x:v/>
      </x:c>
    </x:row>
    <x:row>
      <x:c t="str">
        <x:v>AL3012BAL6112B</x:v>
      </x:c>
      <x:c t="str">
        <x:v>ALTIS LINE BLACK szögletes zuhanykabin, 1200x1000mm, jobbos/balos</x:v>
      </x:c>
      <x:c t="str">
        <x:v>KOMPONENS</x:v>
      </x:c>
      <x:c t="str">
        <x:v>8590913906169</x:v>
      </x:c>
      <x:c t="str">
        <x:v>db        </x:v>
      </x:c>
      <x:c t="str">
        <x:v/>
      </x:c>
      <x:c t="n">
        <x:v>97.0000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309000.0000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AL3015CAL5915C</x:v>
      </x:c>
      <x:c t="str">
        <x:v>ALTIS LINE szögletes zuhanykabin, 1200x800mm jobbos/balos</x:v>
      </x:c>
      <x:c t="str">
        <x:v>KOMPONENS</x:v>
      </x:c>
      <x:c t="str">
        <x:v>8590913905964</x:v>
      </x:c>
      <x:c t="str">
        <x:v>db   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AL3015CAL6015C</x:v>
      </x:c>
      <x:c t="str">
        <x:v>ALTIS LINE szögletes zuhanykabin, 1200x900mm jobbos/balos</x:v>
      </x:c>
      <x:c t="str">
        <x:v>KOMPONENS</x:v>
      </x:c>
      <x:c t="str">
        <x:v>8590913905971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287000.0000</x:v>
      </x:c>
      <x:c t="str">
        <x:v/>
      </x:c>
    </x:row>
    <x:row>
      <x:c t="str">
        <x:v>AL3015CAL6115C</x:v>
      </x:c>
      <x:c t="str">
        <x:v>ALTIS LINE szögletes zuhanykabin, 1200x1000mm jobbos/balos</x:v>
      </x:c>
      <x:c t="str">
        <x:v>KOMPONENS</x:v>
      </x:c>
      <x:c t="str">
        <x:v>8590913905988</x:v>
      </x:c>
      <x:c t="str">
        <x:v>db        </x:v>
      </x:c>
      <x:c t="str">
        <x:v/>
      </x:c>
      <x:c t="n">
        <x:v>97.0000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AL3912BAL5912B</x:v>
      </x:c>
      <x:c t="str">
        <x:v>ALTIS LINE BLACK szögletes zuhanykabin, 1100x800mm, jobbos/balos</x:v>
      </x:c>
      <x:c t="str">
        <x:v>KOMPONENS</x:v>
      </x:c>
      <x:c t="str">
        <x:v>8590913906114</x:v>
      </x:c>
      <x:c t="str">
        <x:v>db   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290000.0000</x:v>
      </x:c>
      <x:c t="str">
        <x:v/>
      </x:c>
    </x:row>
    <x:row>
      <x:c t="str">
        <x:v>AL3912BAL6012B</x:v>
      </x:c>
      <x:c t="str">
        <x:v>ALTIS LINE BLACK szögletes zuhanykabin, 1100x900mm, jobbos/balos</x:v>
      </x:c>
      <x:c t="str">
        <x:v>KOMPONENS</x:v>
      </x:c>
      <x:c t="str">
        <x:v>8590913906121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292000.0000</x:v>
      </x:c>
      <x:c t="str">
        <x:v/>
      </x:c>
    </x:row>
    <x:row>
      <x:c t="str">
        <x:v>AL3912BAL6112B</x:v>
      </x:c>
      <x:c t="str">
        <x:v>ALTIS LINE BLACK szögletes zuhanykabin, 1100x1000mm, jobbos/balos</x:v>
      </x:c>
      <x:c t="str">
        <x:v>KOMPONENS</x:v>
      </x:c>
      <x:c t="str">
        <x:v>8590913906138</x:v>
      </x:c>
      <x:c t="str">
        <x:v>db   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AL3915CAL5915C</x:v>
      </x:c>
      <x:c t="str">
        <x:v>ALTIS LINE szögletes zuhanykabin, 1100x800mm jobbos/balos</x:v>
      </x:c>
      <x:c t="str">
        <x:v>KOMPONENS</x:v>
      </x:c>
      <x:c t="str">
        <x:v>8590913905933</x:v>
      </x:c>
      <x:c t="str">
        <x:v>db   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AL3915CAL6015C</x:v>
      </x:c>
      <x:c t="str">
        <x:v>ALTIS LINE szögletes zuhanykabin, 1100x900mm jobbos/balos</x:v>
      </x:c>
      <x:c t="str">
        <x:v>KOMPONENS</x:v>
      </x:c>
      <x:c t="str">
        <x:v>8590913905940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275000.0000</x:v>
      </x:c>
      <x:c t="str">
        <x:v/>
      </x:c>
    </x:row>
    <x:row>
      <x:c t="str">
        <x:v>AL3915CAL6115C</x:v>
      </x:c>
      <x:c t="str">
        <x:v>ALTIS LINE szögletes zuhanykabin, 1100x1000mm jobbos/balos</x:v>
      </x:c>
      <x:c t="str">
        <x:v>KOMPONENS</x:v>
      </x:c>
      <x:c t="str">
        <x:v>8590913905957</x:v>
      </x:c>
      <x:c t="str">
        <x:v>db   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AL4012BAL5912B</x:v>
      </x:c>
      <x:c t="str">
        <x:v>ALTIS LINE BLACK szögletes zuhanykabin, 1300x800mm, jobbos/balos</x:v>
      </x:c>
      <x:c t="str">
        <x:v>KOMPONENS</x:v>
      </x:c>
      <x:c t="str">
        <x:v>8590913906176</x:v>
      </x:c>
      <x:c t="str">
        <x:v>db   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AL4012BAL6012B</x:v>
      </x:c>
      <x:c t="str">
        <x:v>ALTIS LINE BLACK szögletes zuhanykabin, 1300x900mm, jobbos/balos</x:v>
      </x:c>
      <x:c t="str">
        <x:v>KOMPONENS</x:v>
      </x:c>
      <x:c t="str">
        <x:v>8590913906183</x:v>
      </x:c>
      <x:c t="str">
        <x:v>db        </x:v>
      </x:c>
      <x:c t="str">
        <x:v/>
      </x:c>
      <x:c t="n">
        <x:v>98.0000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AL4012BAL6112B</x:v>
      </x:c>
      <x:c t="str">
        <x:v>ALTIS LINE BLACK szögletes zuhanykabin, 1300x1000mm, jobbos/balos</x:v>
      </x:c>
      <x:c t="str">
        <x:v>KOMPONENS</x:v>
      </x:c>
      <x:c t="str">
        <x:v>8590913906190</x:v>
      </x:c>
      <x:c t="str">
        <x:v>db        </x:v>
      </x:c>
      <x:c t="str">
        <x:v/>
      </x:c>
      <x:c t="n">
        <x:v>101.0000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AL4015CAL5915C</x:v>
      </x:c>
      <x:c t="str">
        <x:v>ALTIS LINE szögletes zuhanykabin, 1300x800mm jobbos/balos</x:v>
      </x:c>
      <x:c t="str">
        <x:v>KOMPONENS</x:v>
      </x:c>
      <x:c t="str">
        <x:v>8590913905995</x:v>
      </x:c>
      <x:c t="str">
        <x:v>db   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AL4015CAL6015C</x:v>
      </x:c>
      <x:c t="str">
        <x:v>ALTIS LINE szögletes zuhanykabin, 1300x900mm jobbos/balos</x:v>
      </x:c>
      <x:c t="str">
        <x:v>KOMPONENS</x:v>
      </x:c>
      <x:c t="str">
        <x:v>8590913906008</x:v>
      </x:c>
      <x:c t="str">
        <x:v>db        </x:v>
      </x:c>
      <x:c t="str">
        <x:v/>
      </x:c>
      <x:c t="n">
        <x:v>98.0000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295000.0000</x:v>
      </x:c>
      <x:c t="str">
        <x:v/>
      </x:c>
    </x:row>
    <x:row>
      <x:c t="str">
        <x:v>AL4015CAL6115C</x:v>
      </x:c>
      <x:c t="str">
        <x:v>ALTIS LINE szögletes zuhanykabin, 1300x1000mm jobbos/balos</x:v>
      </x:c>
      <x:c t="str">
        <x:v>KOMPONENS</x:v>
      </x:c>
      <x:c t="str">
        <x:v>8590913906015</x:v>
      </x:c>
      <x:c t="str">
        <x:v>db        </x:v>
      </x:c>
      <x:c t="str">
        <x:v/>
      </x:c>
      <x:c t="n">
        <x:v>101.0000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AL4112BAL5912B</x:v>
      </x:c>
      <x:c t="str">
        <x:v>ALTIS LINE BLACK szögletes zuhanykabin, 1400x800mm, jobbos/balos</x:v>
      </x:c>
      <x:c t="str">
        <x:v>KOMPONENS</x:v>
      </x:c>
      <x:c t="str">
        <x:v>8590913906206</x:v>
      </x:c>
      <x:c t="str">
        <x:v>db   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AL4112BAL6012B</x:v>
      </x:c>
      <x:c t="str">
        <x:v>ALTIS LINE BLACK szögletes zuhanykabin, 1400x900mm, jobbos/balos</x:v>
      </x:c>
      <x:c t="str">
        <x:v>KOMPONENS</x:v>
      </x:c>
      <x:c t="str">
        <x:v>8590913906213</x:v>
      </x:c>
      <x:c t="str">
        <x:v>db        </x:v>
      </x:c>
      <x:c t="str">
        <x:v/>
      </x:c>
      <x:c t="n">
        <x:v>102.0000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AL4112BAL6112B</x:v>
      </x:c>
      <x:c t="str">
        <x:v>ALTIS LINE BLACK szögletes zuhanykabin, 1400x1000mm, jobbos/balos</x:v>
      </x:c>
      <x:c t="str">
        <x:v>KOMPONENS</x:v>
      </x:c>
      <x:c t="str">
        <x:v>8590913906220</x:v>
      </x:c>
      <x:c t="str">
        <x:v>db   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322000.0000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AL4115CAL5915C</x:v>
      </x:c>
      <x:c t="str">
        <x:v>ALTIS LINE szögletes zuhanykabin, 1400x800mm jobbos/balos</x:v>
      </x:c>
      <x:c t="str">
        <x:v>KOMPONENS</x:v>
      </x:c>
      <x:c t="str">
        <x:v>8590913906022</x:v>
      </x:c>
      <x:c t="str">
        <x:v>db   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AL4115CAL6015C</x:v>
      </x:c>
      <x:c t="str">
        <x:v>ALTIS LINE szögletes zuhanykabin, 1400x900mm jobbos/balos</x:v>
      </x:c>
      <x:c t="str">
        <x:v>KOMPONENS</x:v>
      </x:c>
      <x:c t="str">
        <x:v>8590913906039</x:v>
      </x:c>
      <x:c t="str">
        <x:v>db        </x:v>
      </x:c>
      <x:c t="str">
        <x:v/>
      </x:c>
      <x:c t="n">
        <x:v>102.0000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AL4115CAL6115C</x:v>
      </x:c>
      <x:c t="str">
        <x:v>ALTIS LINE szögletes zuhanykabin, 1400x1000mm jobbos/balos</x:v>
      </x:c>
      <x:c t="str">
        <x:v>KOMPONENS</x:v>
      </x:c>
      <x:c t="str">
        <x:v>8590913906046</x:v>
      </x:c>
      <x:c t="str">
        <x:v>db   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AL4212BAL5912B</x:v>
      </x:c>
      <x:c t="str">
        <x:v>ALTIS LINE BLACK szögletes zuhanykabin, 1500x800mm, jobbos/balos</x:v>
      </x:c>
      <x:c t="str">
        <x:v>KOMPONENS</x:v>
      </x:c>
      <x:c t="str">
        <x:v>8590913906237</x:v>
      </x:c>
      <x:c t="str">
        <x:v>db   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AL4212BAL6012B</x:v>
      </x:c>
      <x:c t="str">
        <x:v>ALTIS LINE BLACK szögletes zuhanykabin, 1500x900mm, jobbos/balos</x:v>
      </x:c>
      <x:c t="str">
        <x:v>KOMPONENS</x:v>
      </x:c>
      <x:c t="str">
        <x:v>8590913906244</x:v>
      </x:c>
      <x:c t="str">
        <x:v>db   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338000.0000</x:v>
      </x:c>
      <x:c t="str">
        <x:v/>
      </x:c>
    </x:row>
    <x:row>
      <x:c t="str">
        <x:v>AL4212BAL6112B</x:v>
      </x:c>
      <x:c t="str">
        <x:v>ALTIS LINE BLACK szögletes zuhanykabin, 1500x1000mm, jobbos/balos</x:v>
      </x:c>
      <x:c t="str">
        <x:v>KOMPONENS</x:v>
      </x:c>
      <x:c t="str">
        <x:v>8590913906251</x:v>
      </x:c>
      <x:c t="str">
        <x:v>db   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347000.0000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AL4215CAL5915C</x:v>
      </x:c>
      <x:c t="str">
        <x:v>ALTIS LINE szögletes zuhanykabin, 1500x800mm jobbos/balos</x:v>
      </x:c>
      <x:c t="str">
        <x:v>KOMPONENS</x:v>
      </x:c>
      <x:c t="str">
        <x:v>8590913906053</x:v>
      </x:c>
      <x:c t="str">
        <x:v>db   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317000.0000</x:v>
      </x:c>
      <x:c t="str">
        <x:v/>
      </x:c>
    </x:row>
    <x:row>
      <x:c t="str">
        <x:v>AL4215CAL6015C</x:v>
      </x:c>
      <x:c t="str">
        <x:v>ALTIS LINE szögletes zuhanykabin, 1500x900mm jobbos/balos</x:v>
      </x:c>
      <x:c t="str">
        <x:v>KOMPONENS</x:v>
      </x:c>
      <x:c t="str">
        <x:v>8590913906060</x:v>
      </x:c>
      <x:c t="str">
        <x:v>db   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324000.0000</x:v>
      </x:c>
      <x:c t="str">
        <x:v/>
      </x:c>
    </x:row>
    <x:row>
      <x:c t="str">
        <x:v>AL4215CAL6115C</x:v>
      </x:c>
      <x:c t="str">
        <x:v>ALTIS LINE szögletes zuhanykabin, 1500x1000mm jobbos/balos</x:v>
      </x:c>
      <x:c t="str">
        <x:v>KOMPONENS</x:v>
      </x:c>
      <x:c t="str">
        <x:v>8590913906077</x:v>
      </x:c>
      <x:c t="str">
        <x:v>db   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AL4312BAL5912B</x:v>
      </x:c>
      <x:c t="str">
        <x:v>ALTIS LINE BLACK szögletes zuhanykabin, 1600x800mm, jobbos/balos</x:v>
      </x:c>
      <x:c t="str">
        <x:v>KOMPONENS</x:v>
      </x:c>
      <x:c t="str">
        <x:v>8590913906268</x:v>
      </x:c>
      <x:c t="str">
        <x:v>db   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344000.0000</x:v>
      </x:c>
      <x:c t="str">
        <x:v/>
      </x:c>
    </x:row>
    <x:row>
      <x:c t="str">
        <x:v>AL4312BAL6012B</x:v>
      </x:c>
      <x:c t="str">
        <x:v>ALTIS LINE BLACK szögletes zuhanykabin, 1600x900mm, jobbos/balos</x:v>
      </x:c>
      <x:c t="str">
        <x:v>KOMPONENS</x:v>
      </x:c>
      <x:c t="str">
        <x:v>8590913906275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AL4312BAL6112B</x:v>
      </x:c>
      <x:c t="str">
        <x:v>ALTIS LINE BLACK szögletes zuhanykabin, 1600x1000mm, jobbos/balos</x:v>
      </x:c>
      <x:c t="str">
        <x:v>KOMPONENS</x:v>
      </x:c>
      <x:c t="str">
        <x:v>8590913906282</x:v>
      </x:c>
      <x:c t="str">
        <x:v>db   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355000.0000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AL4315CAL5915C</x:v>
      </x:c>
      <x:c t="str">
        <x:v>ALTIS LINE szögletes zuhanykabin, 1600x800mm jobbos/balos</x:v>
      </x:c>
      <x:c t="str">
        <x:v>KOMPONENS</x:v>
      </x:c>
      <x:c t="str">
        <x:v>8590913906084</x:v>
      </x:c>
      <x:c t="str">
        <x:v>db   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AL4315CAL6015C</x:v>
      </x:c>
      <x:c t="str">
        <x:v>ALTIS LINE szögletes zuhanykabin, 1600x900mm jobbos/balos</x:v>
      </x:c>
      <x:c t="str">
        <x:v>KOMPONENS</x:v>
      </x:c>
      <x:c t="str">
        <x:v>8590913906091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332000.0000</x:v>
      </x:c>
      <x:c t="str">
        <x:v/>
      </x:c>
    </x:row>
    <x:row>
      <x:c t="str">
        <x:v>AL4315CAL6115C</x:v>
      </x:c>
      <x:c t="str">
        <x:v>ALTIS LINE szögletes zuhanykabin, 1600x1000mm jobbos/balos</x:v>
      </x:c>
      <x:c t="str">
        <x:v>KOMPONENS</x:v>
      </x:c>
      <x:c t="str">
        <x:v>8590913906107</x:v>
      </x:c>
      <x:c t="str">
        <x:v>db   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333000.0000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AR043-40</x:v>
      </x:c>
      <x:c t="str">
        <x:v>ARDEA kerámiamosdó, 60,5x41,5cm</x:v>
      </x:c>
      <x:c t="str">
        <x:v>SAPHO</x:v>
      </x:c>
      <x:c t="str">
        <x:v>8590913135309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2026.06</x:v>
      </x:c>
    </x:row>
    <x:row>
      <x:c t="str">
        <x:v>AR043-41</x:v>
      </x:c>
      <x:c t="str">
        <x:v>ARDEA kerámiamosdó, 60,5x41,5cm, carina</x:v>
      </x:c>
      <x:c t="str">
        <x:v>SAPHO</x:v>
      </x:c>
      <x:c t="str">
        <x:v>8590913135125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AR043-42</x:v>
      </x:c>
      <x:c t="str">
        <x:v>ARDEA kerámiamosdó, 60,5x41,5cm, siena</x:v>
      </x:c>
      <x:c t="str">
        <x:v>SAPHO</x:v>
      </x:c>
      <x:c t="str">
        <x:v>8590913135132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AR043-43</x:v>
      </x:c>
      <x:c t="str">
        <x:v>ARDEA kerámiamosdó, 60,5x41,5cm, agila</x:v>
      </x:c>
      <x:c t="str">
        <x:v>SAPHO</x:v>
      </x:c>
      <x:c t="str">
        <x:v>8590913135149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AR043-44</x:v>
      </x:c>
      <x:c t="str">
        <x:v>ARDEA kerámiamosdó, 60,5x41,5cm, verde</x:v>
      </x:c>
      <x:c t="str">
        <x:v>SAPHO</x:v>
      </x:c>
      <x:c t="str">
        <x:v>8590913135156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AS408-31</x:v>
      </x:c>
      <x:c t="str">
        <x:v>OASIS térbenálló mosdótartó szekrény kerámiamosdóval, átm.:40x89cm, matt fehér</x:v>
      </x:c>
      <x:c t="str">
        <x:v>KOMPONENS</x:v>
      </x:c>
      <x:c t="str">
        <x:v>8590913135972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AS408-41</x:v>
      </x:c>
      <x:c t="str">
        <x:v>OASIS térbenálló mosdótartó szekrény kerámiamosdóval, átm.:40x89cm, Carina</x:v>
      </x:c>
      <x:c t="str">
        <x:v>KOMPONENS</x:v>
      </x:c>
      <x:c t="str">
        <x:v>8590913135989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AS408-42</x:v>
      </x:c>
      <x:c t="str">
        <x:v>OASIS térbenálló mosdótartó szekrény kerámiamosdóval, átm.:40x89cm, Siena</x:v>
      </x:c>
      <x:c t="str">
        <x:v>KOMPONENS</x:v>
      </x:c>
      <x:c t="str">
        <x:v>8590913135996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AS408-42238</x:v>
      </x:c>
      <x:c t="str">
        <x:v>OASIS térbenálló mosdótartó szekrény kerámiamosdóval, átm.:40x89cm, fehér/beton infinity</x:v>
      </x:c>
      <x:c t="str">
        <x:v>KOMPONENS</x:v>
      </x:c>
      <x:c t="str">
        <x:v>8590913135965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AS408-43</x:v>
      </x:c>
      <x:c t="str">
        <x:v>OASIS térbenálló mosdótartó szekrény kerámiamosdóval, átm.:40x89cm, Agila</x:v>
      </x:c>
      <x:c t="str">
        <x:v>KOMPONENS</x:v>
      </x:c>
      <x:c t="str">
        <x:v>8590913136009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AS408-44</x:v>
      </x:c>
      <x:c t="str">
        <x:v>OASIS térbenálló mosdótartó szekrény kerámiamosdóval, átm.:40x89cm, Verde</x:v>
      </x:c>
      <x:c t="str">
        <x:v>KOMPONENS</x:v>
      </x:c>
      <x:c t="str">
        <x:v>8590913136016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AS408-44375</x:v>
      </x:c>
      <x:c t="str">
        <x:v>OASIS térbenálló mosdótartó szekrény kerámiamosdóval, átm.:40x89cm, fehér/beton pearl grey</x:v>
      </x:c>
      <x:c t="str">
        <x:v>KOMPONENS</x:v>
      </x:c>
      <x:c t="str">
        <x:v>8590913135958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AS408-H3331</x:v>
      </x:c>
      <x:c t="str">
        <x:v>OASIS térbenálló mosdótartó szekrény kerámiamosdóval, átm.:40x89cm, fehér/Alabama tölgy</x:v>
      </x:c>
      <x:c t="str">
        <x:v>KOMPONENS</x:v>
      </x:c>
      <x:c t="str">
        <x:v>8590913135941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AS408-K2774</x:v>
      </x:c>
      <x:c t="str">
        <x:v>OASIS térbenálló mosdótartó szekrény kerámiamosdóval, átm.:40x89cm, fehér/Pimento tölgy</x:v>
      </x:c>
      <x:c t="str">
        <x:v>KOMPONENS</x:v>
      </x:c>
      <x:c t="str">
        <x:v>8590913135934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AS408-K2776</x:v>
      </x:c>
      <x:c t="str">
        <x:v>OASIS térbenálló mosdótartó szekrény kerámiamosdóval, átm.:40x89cm, fehér/Cardamom tölgy</x:v>
      </x:c>
      <x:c t="str">
        <x:v>KOMPONENS</x:v>
      </x:c>
      <x:c t="str">
        <x:v>8590913135699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AS548-31</x:v>
      </x:c>
      <x:c t="str">
        <x:v>OASIS térbenálló mosdótartó szekrény kerámiamosdóval, 40x89x48cm, polc falhoz, matt fehér</x:v>
      </x:c>
      <x:c t="str">
        <x:v>KOMPONENS</x:v>
      </x:c>
      <x:c t="str">
        <x:v>8590913135743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AS548-41</x:v>
      </x:c>
      <x:c t="str">
        <x:v>OASIS térbenálló mosdótartó szekrény kerámiamosdóval, 40x89x48cm, polc falhoz, carina</x:v>
      </x:c>
      <x:c t="str">
        <x:v>KOMPONENS</x:v>
      </x:c>
      <x:c t="str">
        <x:v>8590913135774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AS548-42</x:v>
      </x:c>
      <x:c t="str">
        <x:v>OASIS térbenálló mosdótartó szekrény kerámiamosdóval, 40x89x48cm, polc falhoz, siena</x:v>
      </x:c>
      <x:c t="str">
        <x:v>KOMPONENS</x:v>
      </x:c>
      <x:c t="str">
        <x:v>8590913135781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AS548-42238</x:v>
      </x:c>
      <x:c t="str">
        <x:v>OASIS térbenálló mosdótartó szekrény kerámiamosdóval, 40x89x48cm, polc falhoz, fehér/beton Infinity</x:v>
      </x:c>
      <x:c t="str">
        <x:v>KOMPONENS</x:v>
      </x:c>
      <x:c t="str">
        <x:v>8590913136139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AS548-43</x:v>
      </x:c>
      <x:c t="str">
        <x:v>OASIS térbenálló mosdótartó szekrény kerámiamosdóval, 40x89x48cm, polc falhoz, agila</x:v>
      </x:c>
      <x:c t="str">
        <x:v>KOMPONENS</x:v>
      </x:c>
      <x:c t="str">
        <x:v>8590913135804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AS548-44</x:v>
      </x:c>
      <x:c t="str">
        <x:v>OASIS térbenálló mosdótartó szekrény kerámiamosdóval, 40x89x48cm, polc falhoz, verde</x:v>
      </x:c>
      <x:c t="str">
        <x:v>KOMPONENS</x:v>
      </x:c>
      <x:c t="str">
        <x:v>8590913135811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AS548-44375</x:v>
      </x:c>
      <x:c t="str">
        <x:v>OASIS térbenálló mosdótartó szekrény kerámiamosdóval, 40x89x48cm, polc falhoz, fehér/beton pearl grey</x:v>
      </x:c>
      <x:c t="str">
        <x:v>KOMPONENS</x:v>
      </x:c>
      <x:c t="str">
        <x:v>8590913136115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AS548-H3331</x:v>
      </x:c>
      <x:c t="str">
        <x:v>OASIS térbenálló mosdótartó szekrény kerámiamosdóval, 40x89x48cm, polc falhoz, fehér/Alabama tölgy</x:v>
      </x:c>
      <x:c t="str">
        <x:v>KOMPONENS</x:v>
      </x:c>
      <x:c t="str">
        <x:v>8590913136122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AS548-K2774</x:v>
      </x:c>
      <x:c t="str">
        <x:v>OASIS térbenálló mosdótartó szekrény kerámiamosdóval, 40x89x48cm, polc falhoz, fehér/Pimento tölgy</x:v>
      </x:c>
      <x:c t="str">
        <x:v>KOMPONENS</x:v>
      </x:c>
      <x:c t="str">
        <x:v>8590913136146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AS548-K2776</x:v>
      </x:c>
      <x:c t="str">
        <x:v>OASIS térbenálló mosdótartó szekrény kerámiamosdóval, 40x89x48cm, polc falhoz, fehér/Cardamom tölgy</x:v>
      </x:c>
      <x:c t="str">
        <x:v>KOMPONENS</x:v>
      </x:c>
      <x:c t="str">
        <x:v>8590913135637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AS628-31</x:v>
      </x:c>
      <x:c t="str">
        <x:v>OASIS térbenálló mosdótartó szekrény kerámiamosdóval, 40x89x52cm, polccal, matt fehér</x:v>
      </x:c>
      <x:c t="str">
        <x:v>KOMPONENS</x:v>
      </x:c>
      <x:c t="str">
        <x:v>8590913136177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AS628-41</x:v>
      </x:c>
      <x:c t="str">
        <x:v>OASIS térbenálló mosdótartó szekrény kerámiamosdóval, 40x89x52cm, polccal, carina</x:v>
      </x:c>
      <x:c t="str">
        <x:v>KOMPONENS</x:v>
      </x:c>
      <x:c t="str">
        <x:v>8590913136184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AS628-42</x:v>
      </x:c>
      <x:c t="str">
        <x:v>OASIS térbenálló mosdótartó szekrény kerámiamosdóval, 40x89x52cm, polccal, siena</x:v>
      </x:c>
      <x:c t="str">
        <x:v>KOMPONENS</x:v>
      </x:c>
      <x:c t="str">
        <x:v>8590913136191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AS628-42238</x:v>
      </x:c>
      <x:c t="str">
        <x:v>OASIS térbenálló mosdótartó szekrény kerámiamosdóval, 40x89x52cm, polccal, fehér/beton infinity</x:v>
      </x:c>
      <x:c t="str">
        <x:v>KOMPONENS</x:v>
      </x:c>
      <x:c t="str">
        <x:v>8590913136221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AS628-43</x:v>
      </x:c>
      <x:c t="str">
        <x:v>OASIS térbenálló mosdótartó szekrény kerámiamosdóval, 40x89x52cm, polccal, agila</x:v>
      </x:c>
      <x:c t="str">
        <x:v>KOMPONENS</x:v>
      </x:c>
      <x:c t="str">
        <x:v>8590913136207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AS628-44</x:v>
      </x:c>
      <x:c t="str">
        <x:v>OASIS térbenálló mosdótartó szekrény kerámiamosdóval, 40x89x52cm, polccal, verde</x:v>
      </x:c>
      <x:c t="str">
        <x:v>KOMPONENS</x:v>
      </x:c>
      <x:c t="str">
        <x:v>8590913136214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AS628-44375</x:v>
      </x:c>
      <x:c t="str">
        <x:v>OASIS térbenálló mosdótartó szekrény kerámiamosdóval, 40x89x52cm, polccal, fehér/beton pearl grey</x:v>
      </x:c>
      <x:c t="str">
        <x:v>KOMPONENS</x:v>
      </x:c>
      <x:c t="str">
        <x:v>8590913136238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AS628-H3331</x:v>
      </x:c>
      <x:c t="str">
        <x:v>OASIS térbenálló mosdótartó szekrény kerámiamosdóval, 40x89x52cm, polccal, fehér/Alabama tölgy</x:v>
      </x:c>
      <x:c t="str">
        <x:v>KOMPONENS</x:v>
      </x:c>
      <x:c t="str">
        <x:v>8590913136245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AS628-K2774</x:v>
      </x:c>
      <x:c t="str">
        <x:v>OASIS térbenálló mosdótartó szekrény kerámiamosdóval, 40x89x52cm, polccal, fehér/Pimento tölgy</x:v>
      </x:c>
      <x:c t="str">
        <x:v>KOMPONENS</x:v>
      </x:c>
      <x:c t="str">
        <x:v>8590913136252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AS628-K2776</x:v>
      </x:c>
      <x:c t="str">
        <x:v>OASIS térbenálló mosdótartó szekrény kerámiamosdóval, 40x89x52cm, polccal, fehér/Cardamom tölgy</x:v>
      </x:c>
      <x:c t="str">
        <x:v>KOMPONENS</x:v>
      </x:c>
      <x:c t="str">
        <x:v>8590913136269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ATS100-01</x:v>
      </x:c>
      <x:c t="str">
        <x:v>UGGA tolóajtó oldalfallal, 1000x800mm, transzparent üveg</x:v>
      </x:c>
      <x:c t="str">
        <x:v>KOMPONENS</x:v>
      </x:c>
      <x:c t="str">
        <x:v>8590913120466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103500.0000</x:v>
      </x:c>
      <x:c t="str">
        <x:v/>
      </x:c>
    </x:row>
    <x:row>
      <x:c t="str">
        <x:v>ATS100-02</x:v>
      </x:c>
      <x:c t="str">
        <x:v>UGGA tolóajtó oldalfallal, 1000x900mm, transzparent üveg</x:v>
      </x:c>
      <x:c t="str">
        <x:v>KOMPONENS</x:v>
      </x:c>
      <x:c t="str">
        <x:v>8590913120534</x:v>
      </x:c>
      <x:c t="str">
        <x:v>szett     </x:v>
      </x:c>
      <x:c t="str">
        <x:v/>
      </x:c>
      <x:c t="n">
        <x:v>65.5000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ATS110-01</x:v>
      </x:c>
      <x:c t="str">
        <x:v>UGGA tolóajtó oldalfallal, 1100x800mm, transzparent üveg</x:v>
      </x:c>
      <x:c t="str">
        <x:v>KOMPONENS</x:v>
      </x:c>
      <x:c t="str">
        <x:v>8590913120473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105500.0000</x:v>
      </x:c>
      <x:c t="str">
        <x:v/>
      </x:c>
    </x:row>
    <x:row>
      <x:c t="str">
        <x:v>ATS110-02</x:v>
      </x:c>
      <x:c t="str">
        <x:v>UGGA tolóajtó oldalfallal, 1100x900mm, transzparent üveg</x:v>
      </x:c>
      <x:c t="str">
        <x:v>KOMPONENS</x:v>
      </x:c>
      <x:c t="str">
        <x:v>8590913120527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ATS120-01</x:v>
      </x:c>
      <x:c t="str">
        <x:v>UGGA tolóajtó oldalfallal, 1200x800mm, transzparent üveg</x:v>
      </x:c>
      <x:c t="str">
        <x:v>KOMPONENS</x:v>
      </x:c>
      <x:c t="str">
        <x:v>8590913120480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108500.0000</x:v>
      </x:c>
      <x:c t="str">
        <x:v/>
      </x:c>
    </x:row>
    <x:row>
      <x:c t="str">
        <x:v>ATS120-02</x:v>
      </x:c>
      <x:c t="str">
        <x:v>UGGA tolóajtó oldalfallal, 1200x900mm, transzparent üveg</x:v>
      </x:c>
      <x:c t="str">
        <x:v>KOMPONENS</x:v>
      </x:c>
      <x:c t="str">
        <x:v>8590913120510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114000.0000</x:v>
      </x:c>
      <x:c t="str">
        <x:v/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ATS140-01</x:v>
      </x:c>
      <x:c t="str">
        <x:v>UGGA tolóajtó oldalfallal, 1400x800mm, transzparent üveg</x:v>
      </x:c>
      <x:c t="str">
        <x:v>KOMPONENS</x:v>
      </x:c>
      <x:c t="str">
        <x:v>8590913120497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113500.0000</x:v>
      </x:c>
      <x:c t="str">
        <x:v/>
      </x:c>
    </x:row>
    <x:row>
      <x:c t="str">
        <x:v>ATS140-02</x:v>
      </x:c>
      <x:c t="str">
        <x:v>UGGA tolóajtó oldalfallal, 1400x900mm, transzparent üveg</x:v>
      </x:c>
      <x:c t="str">
        <x:v>KOMPONENS</x:v>
      </x:c>
      <x:c t="str">
        <x:v>8590913120503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/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2026.05</x:v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AWS100-01</x:v>
      </x:c>
      <x:c t="str">
        <x:v>UGGA tolóajtó oldalfallal, 1000x800mm, Brick üveg, fehér</x:v>
      </x:c>
      <x:c t="str">
        <x:v>KOMPONENS</x:v>
      </x:c>
      <x:c t="str">
        <x:v>8590913120541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103500.0000</x:v>
      </x:c>
      <x:c t="str">
        <x:v/>
      </x:c>
    </x:row>
    <x:row>
      <x:c t="str">
        <x:v>AWS100-02</x:v>
      </x:c>
      <x:c t="str">
        <x:v>UGGA tolóajtó oldalfallal, 1000x900mm, Brick üveg, fehér</x:v>
      </x:c>
      <x:c t="str">
        <x:v>KOMPONENS</x:v>
      </x:c>
      <x:c t="str">
        <x:v>8590913120572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AWS110-01</x:v>
      </x:c>
      <x:c t="str">
        <x:v>UGGA tolóajtó oldalfallal, 1100x800mm, Brick üveg, fehér</x:v>
      </x:c>
      <x:c t="str">
        <x:v>KOMPONENS</x:v>
      </x:c>
      <x:c t="str">
        <x:v>8590913120558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105500.0000</x:v>
      </x:c>
      <x:c t="str">
        <x:v/>
      </x:c>
    </x:row>
    <x:row>
      <x:c t="str">
        <x:v>AWS110-02</x:v>
      </x:c>
      <x:c t="str">
        <x:v>UGGA tolóajtó oldalfallal, 1100x900mm, Brick üveg, fehér</x:v>
      </x:c>
      <x:c t="str">
        <x:v>KOMPONENS</x:v>
      </x:c>
      <x:c t="str">
        <x:v>8590913120589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AWS120-01</x:v>
      </x:c>
      <x:c t="str">
        <x:v>UGGA tolóajtó oldalfallal, 1200x800mm, Brick üveg, fehér</x:v>
      </x:c>
      <x:c t="str">
        <x:v>KOMPONENS</x:v>
      </x:c>
      <x:c t="str">
        <x:v>8590913120565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108500.0000</x:v>
      </x:c>
      <x:c t="str">
        <x:v/>
      </x:c>
    </x:row>
    <x:row>
      <x:c t="str">
        <x:v>AWS120-02</x:v>
      </x:c>
      <x:c t="str">
        <x:v>UGGA tolóajtó oldalfallal, 1200x900mm, Brick üveg, fehér</x:v>
      </x:c>
      <x:c t="str">
        <x:v>KOMPONENS</x:v>
      </x:c>
      <x:c t="str">
        <x:v>8590913120596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114000.0000</x:v>
      </x:c>
      <x:c t="str">
        <x:v/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AXC100CL</x:v>
      </x:c>
      <x:c t="str">
        <x:v>POLYSAN ARCHITEX CHROM zuhanyfal, 962mm, transzparent üveg</x:v>
      </x:c>
      <x:c t="str">
        <x:v>KOMPONENS</x:v>
      </x:c>
      <x:c t="str">
        <x:v>8590913995514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AXC100FL</x:v>
      </x:c>
      <x:c t="str">
        <x:v>POLYSAN ARCHITEX CHROM zuhanyfal, 962mm, flutes üveg</x:v>
      </x:c>
      <x:c t="str">
        <x:v>KOMPONENS</x:v>
      </x:c>
      <x:c t="str">
        <x:v>8590913995880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AXC100MR</x:v>
      </x:c>
      <x:c t="str">
        <x:v>POLYSAN ARCHITEX CHROM zuhanyfal, 962mm, barna üveg</x:v>
      </x:c>
      <x:c t="str">
        <x:v>KOMPONENS</x:v>
      </x:c>
      <x:c t="str">
        <x:v>8590913996092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AXC100MT</x:v>
      </x:c>
      <x:c t="str">
        <x:v>POLYSAN ARCHITEX CHROM zuhanyfal, 962mm, matt üveg</x:v>
      </x:c>
      <x:c t="str">
        <x:v>KOMPONENS</x:v>
      </x:c>
      <x:c t="str">
        <x:v>8590913996009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AXC100SC</x:v>
      </x:c>
      <x:c t="str">
        <x:v>POLYSAN ARCHITEX CHROM zuhanyfal, 962mm, füst üveg</x:v>
      </x:c>
      <x:c t="str">
        <x:v>KOMPONENS</x:v>
      </x:c>
      <x:c t="str">
        <x:v>8590913995606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AXC100SM</x:v>
      </x:c>
      <x:c t="str">
        <x:v>POLYSAN ARCHITEX CHROM zuhanyfal, 962mm, matt füst üveg</x:v>
      </x:c>
      <x:c t="str">
        <x:v>KOMPONENS</x:v>
      </x:c>
      <x:c t="str">
        <x:v>8590913996184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AXC110CL</x:v>
      </x:c>
      <x:c t="str">
        <x:v>POLYSAN ARCHITEX CHROM zuhanyfal, 1062mm, transzparent üveg</x:v>
      </x:c>
      <x:c t="str">
        <x:v>KOMPONENS</x:v>
      </x:c>
      <x:c t="str">
        <x:v>8590913995521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AXC110FL</x:v>
      </x:c>
      <x:c t="str">
        <x:v>POLYSAN ARCHITEX CHROM zuhanyfal, 1062mm, flutes üveg</x:v>
      </x:c>
      <x:c t="str">
        <x:v>KOMPONENS</x:v>
      </x:c>
      <x:c t="str">
        <x:v>8590913995897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AXC110MR</x:v>
      </x:c>
      <x:c t="str">
        <x:v>POLYSAN ARCHITEX CHROM zuhanyfal, 1062mm, barna üveg</x:v>
      </x:c>
      <x:c t="str">
        <x:v>KOMPONENS</x:v>
      </x:c>
      <x:c t="str">
        <x:v>8590913996108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AXC110MT</x:v>
      </x:c>
      <x:c t="str">
        <x:v>POLYSAN ARCHITEX CHROM zuhanyfal, 1062mm, matt üveg</x:v>
      </x:c>
      <x:c t="str">
        <x:v>KOMPONENS</x:v>
      </x:c>
      <x:c t="str">
        <x:v>8590913996016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AXC110SC</x:v>
      </x:c>
      <x:c t="str">
        <x:v>POLYSAN ARCHITEX CHROM zuhanyfal, 1062mm, füst üveg</x:v>
      </x:c>
      <x:c t="str">
        <x:v>KOMPONENS</x:v>
      </x:c>
      <x:c t="str">
        <x:v>8590913995613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AXC110SM</x:v>
      </x:c>
      <x:c t="str">
        <x:v>POLYSAN ARCHITEX CHROM zuhanyfal, 1062mm, matt füst üveg</x:v>
      </x:c>
      <x:c t="str">
        <x:v>KOMPONENS</x:v>
      </x:c>
      <x:c t="str">
        <x:v>8590913996191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168000.0000</x:v>
      </x:c>
      <x:c t="str">
        <x:v/>
      </x:c>
    </x:row>
    <x:row>
      <x:c t="str">
        <x:v>AXC120CL</x:v>
      </x:c>
      <x:c t="str">
        <x:v>POLYSAN ARCHITEX CHROM zuhanyfal, 1162mm, transzparent üveg</x:v>
      </x:c>
      <x:c t="str">
        <x:v>KOMPONENS</x:v>
      </x:c>
      <x:c t="str">
        <x:v>8590913995538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137000.0000</x:v>
      </x:c>
      <x:c t="str">
        <x:v/>
      </x:c>
    </x:row>
    <x:row>
      <x:c t="str">
        <x:v>AXC120FL</x:v>
      </x:c>
      <x:c t="str">
        <x:v>POLYSAN ARCHITEX CHROM zuhanyfal, 1162mm, flutes üveg</x:v>
      </x:c>
      <x:c t="str">
        <x:v>KOMPONENS</x:v>
      </x:c>
      <x:c t="str">
        <x:v>8590913995903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AXC120MR</x:v>
      </x:c>
      <x:c t="str">
        <x:v>POLYSAN ARCHITEX CHROM zuhanyfal, 1162mm, barna üveg</x:v>
      </x:c>
      <x:c t="str">
        <x:v>KOMPONENS</x:v>
      </x:c>
      <x:c t="str">
        <x:v>8590913996115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AXC120MT</x:v>
      </x:c>
      <x:c t="str">
        <x:v>POLYSAN ARCHITEX CHROM zuhanyfal, 1162mm, matt üveg</x:v>
      </x:c>
      <x:c t="str">
        <x:v>KOMPONENS</x:v>
      </x:c>
      <x:c t="str">
        <x:v>8590913996023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AXC120SC</x:v>
      </x:c>
      <x:c t="str">
        <x:v>POLYSAN ARCHITEX CHROM zuhanyfal, 1162mm, füst üveg</x:v>
      </x:c>
      <x:c t="str">
        <x:v>KOMPONENS</x:v>
      </x:c>
      <x:c t="str">
        <x:v>8590913995620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AXC120SM</x:v>
      </x:c>
      <x:c t="str">
        <x:v>POLYSAN ARCHITEX CHROM zuhanyfal, 1162mm, matt füst üveg</x:v>
      </x:c>
      <x:c t="str">
        <x:v>KOMPONENS</x:v>
      </x:c>
      <x:c t="str">
        <x:v>8590913996207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178000.0000</x:v>
      </x:c>
      <x:c t="str">
        <x:v/>
      </x:c>
    </x:row>
    <x:row>
      <x:c t="str">
        <x:v>AXC130CL</x:v>
      </x:c>
      <x:c t="str">
        <x:v>POLYSAN ARCHITEX CHROM zuhanyfal, 1262mm, transzparent üveg</x:v>
      </x:c>
      <x:c t="str">
        <x:v>KOMPONENS</x:v>
      </x:c>
      <x:c t="str">
        <x:v>8590913995545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AXC130FL</x:v>
      </x:c>
      <x:c t="str">
        <x:v>POLYSAN ARCHITEX CHROM zuhanyfal, 1262mm, flutes üveg</x:v>
      </x:c>
      <x:c t="str">
        <x:v>KOMPONENS</x:v>
      </x:c>
      <x:c t="str">
        <x:v>8590913995910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AXC130MR</x:v>
      </x:c>
      <x:c t="str">
        <x:v>POLYSAN ARCHITEX CHROM zuhanyfal, 1262mm, barna üveg</x:v>
      </x:c>
      <x:c t="str">
        <x:v>KOMPONENS</x:v>
      </x:c>
      <x:c t="str">
        <x:v>8590913996122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AXC130MT</x:v>
      </x:c>
      <x:c t="str">
        <x:v>POLYSAN ARCHITEX CHROM zuhanyfal, 1262mm, matt üveg</x:v>
      </x:c>
      <x:c t="str">
        <x:v>KOMPONENS</x:v>
      </x:c>
      <x:c t="str">
        <x:v>8590913996030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AXC130SC</x:v>
      </x:c>
      <x:c t="str">
        <x:v>POLYSAN ARCHITEX CHROM zuhanyfal, 1262mm, füst üveg</x:v>
      </x:c>
      <x:c t="str">
        <x:v>KOMPONENS</x:v>
      </x:c>
      <x:c t="str">
        <x:v>8590913995644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AXC130SM</x:v>
      </x:c>
      <x:c t="str">
        <x:v>POLYSAN ARCHITEX CHROM zuhanyfal, 1262mm, matt füst üveg</x:v>
      </x:c>
      <x:c t="str">
        <x:v>KOMPONENS</x:v>
      </x:c>
      <x:c t="str">
        <x:v>8590913996818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188000.0000</x:v>
      </x:c>
      <x:c t="str">
        <x:v/>
      </x:c>
    </x:row>
    <x:row>
      <x:c t="str">
        <x:v>AXC140CL</x:v>
      </x:c>
      <x:c t="str">
        <x:v>POLYSAN ARCHITEX CHROM zuhanyfal, 1362mm, transzparent üveg</x:v>
      </x:c>
      <x:c t="str">
        <x:v>KOMPONENS</x:v>
      </x:c>
      <x:c t="str">
        <x:v>8590913995552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AXC140FL</x:v>
      </x:c>
      <x:c t="str">
        <x:v>POLYSAN ARCHITEX CHROM zuhanyfal, 1362mm, flutes üveg</x:v>
      </x:c>
      <x:c t="str">
        <x:v>KOMPONENS</x:v>
      </x:c>
      <x:c t="str">
        <x:v>8590913995934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181000.0000</x:v>
      </x:c>
      <x:c t="str">
        <x:v/>
      </x:c>
    </x:row>
    <x:row>
      <x:c t="str">
        <x:v>AXC140MR</x:v>
      </x:c>
      <x:c t="str">
        <x:v>POLYSAN ARCHITEX CHROM zuhanyfal, 1362mm, barna üveg</x:v>
      </x:c>
      <x:c t="str">
        <x:v>KOMPONENS</x:v>
      </x:c>
      <x:c t="str">
        <x:v>8590913996139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175000.0000</x:v>
      </x:c>
      <x:c t="str">
        <x:v/>
      </x:c>
    </x:row>
    <x:row>
      <x:c t="str">
        <x:v>AXC140MT</x:v>
      </x:c>
      <x:c t="str">
        <x:v>POLYSAN ARCHITEX CHROM zuhanyfal, 1362mm, matt üveg</x:v>
      </x:c>
      <x:c t="str">
        <x:v>KOMPONENS</x:v>
      </x:c>
      <x:c t="str">
        <x:v>8590913996047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175000.0000</x:v>
      </x:c>
      <x:c t="str">
        <x:v/>
      </x:c>
    </x:row>
    <x:row>
      <x:c t="str">
        <x:v>AXC140SC</x:v>
      </x:c>
      <x:c t="str">
        <x:v>POLYSAN ARCHITEX CHROM zuhanyfal, 1362mm, füst üveg</x:v>
      </x:c>
      <x:c t="str">
        <x:v>KOMPONENS</x:v>
      </x:c>
      <x:c t="str">
        <x:v>8590913995651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175000.0000</x:v>
      </x:c>
      <x:c t="str">
        <x:v/>
      </x:c>
    </x:row>
    <x:row>
      <x:c t="str">
        <x:v>AXC140SM</x:v>
      </x:c>
      <x:c t="str">
        <x:v>POLYSAN ARCHITEX CHROM zuhanyfal, 1362mm, matt füst üveg</x:v>
      </x:c>
      <x:c t="str">
        <x:v>KOMPONENS</x:v>
      </x:c>
      <x:c t="str">
        <x:v>8590913996214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198000.0000</x:v>
      </x:c>
      <x:c t="str">
        <x:v/>
      </x:c>
    </x:row>
    <x:row>
      <x:c t="str">
        <x:v>AXC150CL</x:v>
      </x:c>
      <x:c t="str">
        <x:v>POLYSAN ARCHITEX CHROM zuhanyfal, 1462mm, transzparent üveg</x:v>
      </x:c>
      <x:c t="str">
        <x:v>KOMPONENS</x:v>
      </x:c>
      <x:c t="str">
        <x:v>8590913995569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AXC150FL</x:v>
      </x:c>
      <x:c t="str">
        <x:v>POLYSAN ARCHITEX CHROM zuhanyfal, 1462mm, flutes üveg</x:v>
      </x:c>
      <x:c t="str">
        <x:v>KOMPONENS</x:v>
      </x:c>
      <x:c t="str">
        <x:v>8590913995941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AXC150MR</x:v>
      </x:c>
      <x:c t="str">
        <x:v>POLYSAN ARCHITEX CHROM zuhanyfal, 1462mm, barna üveg</x:v>
      </x:c>
      <x:c t="str">
        <x:v>KOMPONENS</x:v>
      </x:c>
      <x:c t="str">
        <x:v>8590913996146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AXC150MT</x:v>
      </x:c>
      <x:c t="str">
        <x:v>POLYSAN ARCHITEX CHROM zuhanyfal, 1462mm, matt üveg</x:v>
      </x:c>
      <x:c t="str">
        <x:v>KOMPONENS</x:v>
      </x:c>
      <x:c t="str">
        <x:v>8590913996054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AXC150SC</x:v>
      </x:c>
      <x:c t="str">
        <x:v>POLYSAN ARCHITEX CHROM zuhanyfal, 1462mm, füst üveg</x:v>
      </x:c>
      <x:c t="str">
        <x:v>KOMPONENS</x:v>
      </x:c>
      <x:c t="str">
        <x:v>8590913995668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AXC150SM</x:v>
      </x:c>
      <x:c t="str">
        <x:v>POLYSAN ARCHITEX CHROM zuhanyfal, 1462mm, matt füst üveg</x:v>
      </x:c>
      <x:c t="str">
        <x:v>KOMPONENS</x:v>
      </x:c>
      <x:c t="str">
        <x:v>8590913996221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208000.0000</x:v>
      </x:c>
      <x:c t="str">
        <x:v/>
      </x:c>
    </x:row>
    <x:row>
      <x:c t="str">
        <x:v>AXC70CL</x:v>
      </x:c>
      <x:c t="str">
        <x:v>POLYSAN ARCHITEX CHROM zuhanyfal, 662mm, transzparent üveg</x:v>
      </x:c>
      <x:c t="str">
        <x:v>KOMPONENS</x:v>
      </x:c>
      <x:c t="str">
        <x:v>8590913995484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AXC70FL</x:v>
      </x:c>
      <x:c t="str">
        <x:v>POLYSAN ARCHITEX CHROM zuhanyfal, 662mm, flutes üveg</x:v>
      </x:c>
      <x:c t="str">
        <x:v>KOMPONENS</x:v>
      </x:c>
      <x:c t="str">
        <x:v>8590913995842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AXC70MR</x:v>
      </x:c>
      <x:c t="str">
        <x:v>POLYSAN ARCHITEX CHROM zuhanyfal, 662mm, barna üveg</x:v>
      </x:c>
      <x:c t="str">
        <x:v>KOMPONENS</x:v>
      </x:c>
      <x:c t="str">
        <x:v>8590913996061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AXC70MT</x:v>
      </x:c>
      <x:c t="str">
        <x:v>POLYSAN ARCHITEX CHROM zuhanyfal, 662mm, matt üveg</x:v>
      </x:c>
      <x:c t="str">
        <x:v>KOMPONENS</x:v>
      </x:c>
      <x:c t="str">
        <x:v>8590913995972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AXC70SC</x:v>
      </x:c>
      <x:c t="str">
        <x:v>POLYSAN ARCHITEX CHROM zuhanyfal, 662mm, füst üveg</x:v>
      </x:c>
      <x:c t="str">
        <x:v>KOMPONENS</x:v>
      </x:c>
      <x:c t="str">
        <x:v>8590913995576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AXC70SM</x:v>
      </x:c>
      <x:c t="str">
        <x:v>POLYSAN ARCHITEX CHROM zuhanyfal, 662mm, matt füst üveg</x:v>
      </x:c>
      <x:c t="str">
        <x:v>KOMPONENS</x:v>
      </x:c>
      <x:c t="str">
        <x:v>8590913996153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AXC80CL</x:v>
      </x:c>
      <x:c t="str">
        <x:v>POLYSAN ARCHITEX CHROM zuhanyfal, 762mm, transzparent üveg</x:v>
      </x:c>
      <x:c t="str">
        <x:v>KOMPONENS</x:v>
      </x:c>
      <x:c t="str">
        <x:v>8590913995491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AXC80FL</x:v>
      </x:c>
      <x:c t="str">
        <x:v>POLYSAN ARCHITEX CHROM zuhanyfal, 762mm, flutes üveg</x:v>
      </x:c>
      <x:c t="str">
        <x:v>KOMPONENS</x:v>
      </x:c>
      <x:c t="str">
        <x:v>8590913995859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AXC80MR</x:v>
      </x:c>
      <x:c t="str">
        <x:v>POLYSAN ARCHITEX CHROM zuhanyfal, 762mm, barna üveg</x:v>
      </x:c>
      <x:c t="str">
        <x:v>KOMPONENS</x:v>
      </x:c>
      <x:c t="str">
        <x:v>8590913996078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AXC80MT</x:v>
      </x:c>
      <x:c t="str">
        <x:v>POLYSAN ARCHITEX CHROM zuhanyfal, 762mm, matt üveg</x:v>
      </x:c>
      <x:c t="str">
        <x:v>KOMPONENS</x:v>
      </x:c>
      <x:c t="str">
        <x:v>8590913995989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AXC80SC</x:v>
      </x:c>
      <x:c t="str">
        <x:v>POLYSAN ARCHITEX CHROM zuhanyfal, 762mm, füst üveg</x:v>
      </x:c>
      <x:c t="str">
        <x:v>KOMPONENS</x:v>
      </x:c>
      <x:c t="str">
        <x:v>8590913995583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AXC80SM</x:v>
      </x:c>
      <x:c t="str">
        <x:v>POLYSAN ARCHITEX CHROM zuhanyfal, 762mm, matt füst üveg</x:v>
      </x:c>
      <x:c t="str">
        <x:v>KOMPONENS</x:v>
      </x:c>
      <x:c t="str">
        <x:v>8590913996160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AXC90CL</x:v>
      </x:c>
      <x:c t="str">
        <x:v>POLYSAN ARCHITEX CHROM zuhanyfal, 862mm, transzparent üveg</x:v>
      </x:c>
      <x:c t="str">
        <x:v>KOMPONENS</x:v>
      </x:c>
      <x:c t="str">
        <x:v>8590913995507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AXC90FL</x:v>
      </x:c>
      <x:c t="str">
        <x:v>POLYSAN ARCHITEX CHROM zuhanyfal, 862mm, flutes üveg</x:v>
      </x:c>
      <x:c t="str">
        <x:v>KOMPONENS</x:v>
      </x:c>
      <x:c t="str">
        <x:v>8590913995866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AXC90MR</x:v>
      </x:c>
      <x:c t="str">
        <x:v>POLYSAN ARCHITEX CHROM zuhanyfal, 862mm, barna üveg</x:v>
      </x:c>
      <x:c t="str">
        <x:v>KOMPONENS</x:v>
      </x:c>
      <x:c t="str">
        <x:v>8590913996085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AXC90MT</x:v>
      </x:c>
      <x:c t="str">
        <x:v>POLYSAN ARCHITEX CHROM zuhanyfal, 862mm, matt üveg</x:v>
      </x:c>
      <x:c t="str">
        <x:v>KOMPONENS</x:v>
      </x:c>
      <x:c t="str">
        <x:v>8590913995996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AXC90SC</x:v>
      </x:c>
      <x:c t="str">
        <x:v>POLYSAN ARCHITEX CHROM zuhanyfal, 862mm, füst üveg</x:v>
      </x:c>
      <x:c t="str">
        <x:v>KOMPONENS</x:v>
      </x:c>
      <x:c t="str">
        <x:v>8590913995590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AXC90SM</x:v>
      </x:c>
      <x:c t="str">
        <x:v>POLYSAN ARCHITEX CHROM zuhanyfal, 862mm, matt füst üveg</x:v>
      </x:c>
      <x:c t="str">
        <x:v>KOMPONENS</x:v>
      </x:c>
      <x:c t="str">
        <x:v>8590913996177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BD13151</x:v>
      </x:c>
      <x:c t="str">
        <x:v>kádperemre szerelhető csaptelep, 18x6cm, króm</x:v>
      </x:c>
      <x:c t="str">
        <x:v>SAPHO</x:v>
      </x:c>
      <x:c t="str">
        <x:v>8015385098995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184000.0000</x:v>
      </x:c>
      <x:c t="str">
        <x:v>újdonság: 2026.06</x:v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BL101-70L</x:v>
      </x:c>
      <x:c t="str">
        <x:v>BRAHEA Rockstone mosdó és pult, 101x51,5cm (70+30cm), balos, matt fehér</x:v>
      </x:c>
      <x:c t="str">
        <x:v>KOMPONENS</x:v>
      </x:c>
      <x:c t="str">
        <x:v>8590913994555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BL101-70R</x:v>
      </x:c>
      <x:c t="str">
        <x:v>BRAHEA Rockstone mosdó és pult, 101x51,5cm (30+70cm), jobbos, matt fehér</x:v>
      </x:c>
      <x:c t="str">
        <x:v>KOMPONENS</x:v>
      </x:c>
      <x:c t="str">
        <x:v>8590913994579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BL101-80L</x:v>
      </x:c>
      <x:c t="str">
        <x:v>BRAHEA Rockstone mosdó és pult, 101x51,5cm (80+20cm) jobbos, matt fehér</x:v>
      </x:c>
      <x:c t="str">
        <x:v>KOMPONENS</x:v>
      </x:c>
      <x:c t="str">
        <x:v>8590913994562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BL101-80R</x:v>
      </x:c>
      <x:c t="str">
        <x:v>BRAHEA Rockstone mosdó és pult, 101x51,5cm (20+80cm), jobbos, matt fehér</x:v>
      </x:c>
      <x:c t="str">
        <x:v>KOMPONENS</x:v>
      </x:c>
      <x:c t="str">
        <x:v>8590913994586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BL121L</x:v>
      </x:c>
      <x:c t="str">
        <x:v>BRAHEA Rockstone mosdó és pult, 121x51,5cm (90+30cm), balos, matt fehér</x:v>
      </x:c>
      <x:c t="str">
        <x:v>KOMPONENS</x:v>
      </x:c>
      <x:c t="str">
        <x:v>8590913994593</x:v>
      </x:c>
      <x:c t="str">
        <x:v>szett     </x:v>
      </x:c>
      <x:c t="str">
        <x:v/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258000.0000</x:v>
      </x:c>
      <x:c t="str">
        <x:v/>
      </x:c>
    </x:row>
    <x:row>
      <x:c t="str">
        <x:v>BL121R</x:v>
      </x:c>
      <x:c t="str">
        <x:v>BRAHEA Rockstone mosdó és pult, 121x51,5cm (30+90cm), jobbos, matt fehér</x:v>
      </x:c>
      <x:c t="str">
        <x:v>KOMPONENS</x:v>
      </x:c>
      <x:c t="str">
        <x:v>8590913994609</x:v>
      </x:c>
      <x:c t="str">
        <x:v>szett     </x:v>
      </x:c>
      <x:c t="str">
        <x:v/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258000.0000</x:v>
      </x:c>
      <x:c t="str">
        <x:v/>
      </x:c>
    </x:row>
    <x:row>
      <x:c t="str">
        <x:v>BL141</x:v>
      </x:c>
      <x:c t="str">
        <x:v>BRAHEA Rockstone duplamosdó és pult, 141x51,5cm (70+70cm), Rockstone, matt fehér</x:v>
      </x:c>
      <x:c t="str">
        <x:v>KOMPONENS</x:v>
      </x:c>
      <x:c t="str">
        <x:v>8590913994616</x:v>
      </x:c>
      <x:c t="str">
        <x:v>szett     </x:v>
      </x:c>
      <x:c t="str">
        <x:v/>
      </x:c>
      <x:c t="n">
        <x:v>29.5000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472000.0000</x:v>
      </x:c>
      <x:c t="str">
        <x:v/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BL141L</x:v>
      </x:c>
      <x:c t="str">
        <x:v>BRAHEA Rockstone mosdó és pult, 141x51,5cm ,(70+70cm), balos, matt fehér</x:v>
      </x:c>
      <x:c t="str">
        <x:v>KOMPONENS</x:v>
      </x:c>
      <x:c t="str">
        <x:v>8590913994623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283000.0000</x:v>
      </x:c>
      <x:c t="str">
        <x:v/>
      </x:c>
    </x:row>
    <x:row>
      <x:c t="str">
        <x:v>BL141R</x:v>
      </x:c>
      <x:c t="str">
        <x:v>BRAHEA Rockstone mosdó és pult, 141x51,5cm (70+70cm), jobbos, matt fehér</x:v>
      </x:c>
      <x:c t="str">
        <x:v>KOMPONENS</x:v>
      </x:c>
      <x:c t="str">
        <x:v>8590913994630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283000.0000</x:v>
      </x:c>
      <x:c t="str">
        <x:v/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BL161-70</x:v>
      </x:c>
      <x:c t="str">
        <x:v>BRAHEA Rockstone duplamosdó és pult, 161x51,5cm (70+20+70cm), Rockstone, matt fehér</x:v>
      </x:c>
      <x:c t="str">
        <x:v>KOMPONENS</x:v>
      </x:c>
      <x:c t="str">
        <x:v>8590913994647</x:v>
      </x:c>
      <x:c t="str">
        <x:v>szett     </x:v>
      </x:c>
      <x:c t="str">
        <x:v/>
      </x:c>
      <x:c t="n">
        <x:v>31.6000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512000.0000</x:v>
      </x:c>
      <x:c t="str">
        <x:v/>
      </x:c>
    </x:row>
    <x:row>
      <x:c t="str">
        <x:v>BL161-80</x:v>
      </x:c>
      <x:c t="str">
        <x:v>BRAHEA Rockstone duplamosdó és pult, 161x51,5cm (80+80cm), Rockstone, matt fehér</x:v>
      </x:c>
      <x:c t="str">
        <x:v>KOMPONENS</x:v>
      </x:c>
      <x:c t="str">
        <x:v>8590913994654</x:v>
      </x:c>
      <x:c t="str">
        <x:v>szett     </x:v>
      </x:c>
      <x:c t="str">
        <x:v/>
      </x:c>
      <x:c t="n">
        <x:v>31.6000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512000.0000</x:v>
      </x:c>
      <x:c t="str">
        <x:v/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BL181-80</x:v>
      </x:c>
      <x:c t="str">
        <x:v>BRAHEA Rockstone duplamosdó és pult, 181x51,5cm (80+20+80cm), Rockstone, matt fehér</x:v>
      </x:c>
      <x:c t="str">
        <x:v>KOMPONENS</x:v>
      </x:c>
      <x:c t="str">
        <x:v>8590913994661</x:v>
      </x:c>
      <x:c t="str">
        <x:v>szett     </x:v>
      </x:c>
      <x:c t="str">
        <x:v/>
      </x:c>
      <x:c t="n">
        <x:v>33.7000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552000.0000</x:v>
      </x:c>
      <x:c t="str">
        <x:v/>
      </x:c>
    </x:row>
    <x:row>
      <x:c t="str">
        <x:v>BL181-90</x:v>
      </x:c>
      <x:c t="str">
        <x:v>BRAHEA Rockstone duplamosdó és pult, 181x51,5cm (90+90cm), Rockstone, matt fehér</x:v>
      </x:c>
      <x:c t="str">
        <x:v>KOMPONENS</x:v>
      </x:c>
      <x:c t="str">
        <x:v>8590913994678</x:v>
      </x:c>
      <x:c t="str">
        <x:v>szett     </x:v>
      </x:c>
      <x:c t="str">
        <x:v/>
      </x:c>
      <x:c t="n">
        <x:v>33.7000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552000.0000</x:v>
      </x:c>
      <x:c t="str">
        <x:v/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BM750-0101-01</x:v>
      </x:c>
      <x:c t="str">
        <x:v>PULSE sarokpult, 755x455mm, balos, csiszolt rozsdamentes acél</x:v>
      </x:c>
      <x:c t="str">
        <x:v>KOMPONENS</x:v>
      </x:c>
      <x:c t="str">
        <x:v>8590913935671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317000.0000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BM760-0101-01</x:v>
      </x:c>
      <x:c t="str">
        <x:v>PULSE sarokpult, 755x455mm, jobbos, csiszolt rozsdamentes acél</x:v>
      </x:c>
      <x:c t="str">
        <x:v>KOMPONENS</x:v>
      </x:c>
      <x:c t="str">
        <x:v>8590913935688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317000.0000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>kifutott: 2026.05</x:v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BT097L</x:v>
      </x:c>
      <x:c t="str">
        <x:v>BRAHEA Rockstone mosdó és pult, 96,6x51,5cm, balos, matt fehér</x:v>
      </x:c>
      <x:c t="str">
        <x:v>KOMPONENS</x:v>
      </x:c>
      <x:c t="str">
        <x:v>8590913979057</x:v>
      </x:c>
      <x:c t="str">
        <x:v>szett     </x:v>
      </x:c>
      <x:c t="str">
        <x:v>39221000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228000.0000</x:v>
      </x:c>
      <x:c t="str">
        <x:v/>
      </x:c>
    </x:row>
    <x:row>
      <x:c t="str">
        <x:v>BT097R</x:v>
      </x:c>
      <x:c t="str">
        <x:v>BRAHEA Rockstone mosdó és pult, 96,6x51,5cm, jobbos, matt fehér</x:v>
      </x:c>
      <x:c t="str">
        <x:v>KOMPONENS</x:v>
      </x:c>
      <x:c t="str">
        <x:v>8590913979064</x:v>
      </x:c>
      <x:c t="str">
        <x:v>szett     </x:v>
      </x:c>
      <x:c t="str">
        <x:v>39221000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</x:v>
      </x:c>
      <x:c t="str">
        <x:v>BRAHEA Rockstone mosdó és pult, 111,6x51,5cm, Rockstone, matt fehér</x:v>
      </x:c>
      <x:c t="str">
        <x:v>KOMPONENS</x:v>
      </x:c>
      <x:c t="str">
        <x:v>8590913979071</x:v>
      </x:c>
      <x:c t="str">
        <x:v>szett     </x:v>
      </x:c>
      <x:c t="str">
        <x:v>39221000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243000.0000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BT132L</x:v>
      </x:c>
      <x:c t="str">
        <x:v>BRAHEA Rockstone mosdó és pult, 131,6x51,5cm, balos, matt fehér</x:v>
      </x:c>
      <x:c t="str">
        <x:v>KOMPONENS</x:v>
      </x:c>
      <x:c t="str">
        <x:v>8590913979088</x:v>
      </x:c>
      <x:c t="str">
        <x:v>szett     </x:v>
      </x:c>
      <x:c t="str">
        <x:v>39221000</x:v>
      </x:c>
      <x:c t="n">
        <x:v>20.2000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268000.0000</x:v>
      </x:c>
      <x:c t="str">
        <x:v/>
      </x:c>
    </x:row>
    <x:row>
      <x:c t="str">
        <x:v>BT132R</x:v>
      </x:c>
      <x:c t="str">
        <x:v>BRAHEA Rockstone mosdó és pult, 131,6x51,5cm, jobbos, matt fehér</x:v>
      </x:c>
      <x:c t="str">
        <x:v>KOMPONENS</x:v>
      </x:c>
      <x:c t="str">
        <x:v>8590913979095</x:v>
      </x:c>
      <x:c t="str">
        <x:v>szett     </x:v>
      </x:c>
      <x:c t="str">
        <x:v>39221000</x:v>
      </x:c>
      <x:c t="n">
        <x:v>20.2000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268000.0000</x:v>
      </x:c>
      <x:c t="str">
        <x:v/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BT147L</x:v>
      </x:c>
      <x:c t="str">
        <x:v>BRAHEA Rockstone mosdó és pult, 146,6x51,5cm, balos, matt fehér</x:v>
      </x:c>
      <x:c t="str">
        <x:v>KOMPONENS</x:v>
      </x:c>
      <x:c t="str">
        <x:v>8590913979101</x:v>
      </x:c>
      <x:c t="str">
        <x:v>szett     </x:v>
      </x:c>
      <x:c t="str">
        <x:v>39221000</x:v>
      </x:c>
      <x:c t="n">
        <x:v>22.2000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BT147R</x:v>
      </x:c>
      <x:c t="str">
        <x:v>BRAHEA Rockstone mosdó és pult, 146,6x51,5cm, jobbos, matt fehér</x:v>
      </x:c>
      <x:c t="str">
        <x:v>KOMPONENS</x:v>
      </x:c>
      <x:c t="str">
        <x:v>8590913979118</x:v>
      </x:c>
      <x:c t="str">
        <x:v>szett     </x:v>
      </x:c>
      <x:c t="str">
        <x:v>39221000</x:v>
      </x:c>
      <x:c t="n">
        <x:v>22.2000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BT152</x:v>
      </x:c>
      <x:c t="str">
        <x:v>BRAHEA Rockstone duplamosdó és pult, 151,6x51,5cm, Rockstone, matt fehér</x:v>
      </x:c>
      <x:c t="str">
        <x:v>KOMPONENS</x:v>
      </x:c>
      <x:c t="str">
        <x:v>8590913979125</x:v>
      </x:c>
      <x:c t="str">
        <x:v>szett     </x:v>
      </x:c>
      <x:c t="str">
        <x:v>39221000</x:v>
      </x:c>
      <x:c t="n">
        <x:v>30.6000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492000.0000</x:v>
      </x:c>
      <x:c t="str">
        <x:v/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</x:v>
      </x:c>
      <x:c t="str">
        <x:v>BRAHEA Rockstone duplamosdó és pult, 171,6x51,5cm, Rockstone, matt fehér</x:v>
      </x:c>
      <x:c t="str">
        <x:v>KOMPONENS</x:v>
      </x:c>
      <x:c t="str">
        <x:v>8590913979132</x:v>
      </x:c>
      <x:c t="str">
        <x:v>szett     </x:v>
      </x:c>
      <x:c t="str">
        <x:v>39221000</x:v>
      </x:c>
      <x:c t="n">
        <x:v>32.8000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532000.0000</x:v>
      </x:c>
      <x:c t="str">
        <x:v/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BTS110BTP80</x:v>
      </x:c>
      <x:c t="str">
        <x:v>AMADEO szögletes zuhanykabin 1100x800mm, balos/jobbos, Brick üveg</x:v>
      </x:c>
      <x:c t="str">
        <x:v>KOMPONENS</x:v>
      </x:c>
      <x:c t="str">
        <x:v>8590913923845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132500.0000</x:v>
      </x:c>
      <x:c t="str">
        <x:v/>
      </x:c>
    </x:row>
    <x:row>
      <x:c t="str">
        <x:v>BTS110BTP90</x:v>
      </x:c>
      <x:c t="str">
        <x:v>AMADEO szögletes zuhanykabin 1100x900mm, balos/jobbos, Brick üveg</x:v>
      </x:c>
      <x:c t="str">
        <x:v>KOMPONENS</x:v>
      </x:c>
      <x:c t="str">
        <x:v>8590913923852</x:v>
      </x:c>
      <x:c t="str">
        <x:v>szett     </x:v>
      </x:c>
      <x:c t="str">
        <x:v/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136000.0000</x:v>
      </x:c>
      <x:c t="str">
        <x:v/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kifutott: 2026.05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2026.05</x:v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CM042-01</x:v>
      </x:c>
      <x:c t="str">
        <x:v>CUBEMIX falbasüllyesztett csaptelep, zuhanyszettel, fejzuhannyal, 2-irányú, króm</x:v>
      </x:c>
      <x:c t="str">
        <x:v>KOMPONENS</x:v>
      </x:c>
      <x:c t="str">
        <x:v>8590913981142</x:v>
      </x:c>
      <x:c t="str">
        <x:v>szett     </x:v>
      </x:c>
      <x:c t="str">
        <x:v>84818011</x:v>
      </x:c>
      <x:c t="n">
        <x:v>5.3310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123200.0000</x:v>
      </x:c>
      <x:c t="str">
        <x:v/>
      </x:c>
    </x:row>
    <x:row>
      <x:c t="str">
        <x:v>CM042-02</x:v>
      </x:c>
      <x:c t="str">
        <x:v>CUBEMIX falbasüllyesztett csaptelep, zuhanyszettel, zuhanyrúddal, fejzuhannyal,2-irányú, króm</x:v>
      </x:c>
      <x:c t="str">
        <x:v>KOMPONENS</x:v>
      </x:c>
      <x:c t="str">
        <x:v>8590913981159</x:v>
      </x:c>
      <x:c t="str">
        <x:v>szett     </x:v>
      </x:c>
      <x:c t="str">
        <x:v>84818011</x:v>
      </x:c>
      <x:c t="n">
        <x:v>6.3500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142700.0000</x:v>
      </x:c>
      <x:c t="str">
        <x:v/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CM042B-01</x:v>
      </x:c>
      <x:c t="str">
        <x:v>CUBEMIX falbasüllyesztett csaptelep, zuhanyszettel, fejzuhannyal, 2-irányú, matt fekete</x:v>
      </x:c>
      <x:c t="str">
        <x:v>KOMPONENS</x:v>
      </x:c>
      <x:c t="str">
        <x:v>8590913981166</x:v>
      </x:c>
      <x:c t="str">
        <x:v>szett     </x:v>
      </x:c>
      <x:c t="str">
        <x:v>84818011</x:v>
      </x:c>
      <x:c t="n">
        <x:v>5.3720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135500.0000</x:v>
      </x:c>
      <x:c t="str">
        <x:v/>
      </x:c>
    </x:row>
    <x:row>
      <x:c t="str">
        <x:v>CM042B-02</x:v>
      </x:c>
      <x:c t="str">
        <x:v>CUBEMIX falbasüllyesztett csaptelep, zuhanyszettel, zuhanyrúddal, fejzuhannyal, 2-irányú, matt fekete</x:v>
      </x:c>
      <x:c t="str">
        <x:v>KOMPONENS</x:v>
      </x:c>
      <x:c t="str">
        <x:v>8590913981173</x:v>
      </x:c>
      <x:c t="str">
        <x:v>szett     </x:v>
      </x:c>
      <x:c t="str">
        <x:v>84818011</x:v>
      </x:c>
      <x:c t="n">
        <x:v>6.5000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156200.0000</x:v>
      </x:c>
      <x:c t="str">
        <x:v/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CM042GB-01</x:v>
      </x:c>
      <x:c t="str">
        <x:v>CUBEMIX falbasüllyesztett csaptelep, zuhanyszettel, fejzuhannyal, 2-irányú, matt arany</x:v>
      </x:c>
      <x:c t="str">
        <x:v>KOMPONENS</x:v>
      </x:c>
      <x:c t="str">
        <x:v>8590913981180</x:v>
      </x:c>
      <x:c t="str">
        <x:v>szett     </x:v>
      </x:c>
      <x:c t="str">
        <x:v>84818011</x:v>
      </x:c>
      <x:c t="n">
        <x:v>5.3720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159300.0000</x:v>
      </x:c>
      <x:c t="str">
        <x:v/>
      </x:c>
    </x:row>
    <x:row>
      <x:c t="str">
        <x:v>CM042GB-02</x:v>
      </x:c>
      <x:c t="str">
        <x:v>CUBEMIX falbasüllyesztett csaptelep, zuhanyszettel, zuhanyrúddal, fejzuhannyal, 2-irányú, matt arany</x:v>
      </x:c>
      <x:c t="str">
        <x:v>KOMPONENS</x:v>
      </x:c>
      <x:c t="str">
        <x:v>8590913981197</x:v>
      </x:c>
      <x:c t="str">
        <x:v>szett     </x:v>
      </x:c>
      <x:c t="str">
        <x:v>84818011</x:v>
      </x:c>
      <x:c t="n">
        <x:v>6.7520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188400.0000</x:v>
      </x:c>
      <x:c t="str">
        <x:v/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CQ4105-01</x:v>
      </x:c>
      <x:c t="str">
        <x:v>ARCO ANTICALC Sarokszelep, bidézuhannyal</x:v>
      </x:c>
      <x:c t="str">
        <x:v>KOMPONENS</x:v>
      </x:c>
      <x:c t="str">
        <x:v>8590913971594</x:v>
      </x:c>
      <x:c t="str">
        <x:v>szett     </x:v>
      </x:c>
      <x:c t="str">
        <x:v>94036090</x:v>
      </x:c>
      <x:c t="n">
        <x:v>0.4660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CR121-1111-21</x:v>
      </x:c>
      <x:c t="str">
        <x:v>CIRASA mosdótartó szekrény, 121x66x46cm, ezüst tölgy</x:v>
      </x:c>
      <x:c t="str">
        <x:v>KOMPONENS</x:v>
      </x:c>
      <x:c t="str">
        <x:v>8590913987090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CR121-1111-31</x:v>
      </x:c>
      <x:c t="str">
        <x:v>CIRASA mosdótartó szekrény, 121x77x46cm, 3 fiók, ezüst tölgy</x:v>
      </x:c>
      <x:c t="str">
        <x:v>KOMPONENS</x:v>
      </x:c>
      <x:c t="str">
        <x:v>8590913987182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CR121-1616-21</x:v>
      </x:c>
      <x:c t="str">
        <x:v>CIRASA mosdótartó szekrény, 121x66x46cm, rusztikus fenyő</x:v>
      </x:c>
      <x:c t="str">
        <x:v>KOMPONENS</x:v>
      </x:c>
      <x:c t="str">
        <x:v>8590913987076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CR121-1616-31</x:v>
      </x:c>
      <x:c t="str">
        <x:v>CIRASA mosdótartó szekrény, 121x77x46cm, 3 fiók, rusztikus fenyő</x:v>
      </x:c>
      <x:c t="str">
        <x:v>KOMPONENS</x:v>
      </x:c>
      <x:c t="str">
        <x:v>8590913987168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CR121-2222-21</x:v>
      </x:c>
      <x:c t="str">
        <x:v>CIRASA mosdótartó szekrény, 121x66x46cm, Alabama tölgy</x:v>
      </x:c>
      <x:c t="str">
        <x:v>KOMPONENS</x:v>
      </x:c>
      <x:c t="str">
        <x:v>8590913987083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CR121-2222-31</x:v>
      </x:c>
      <x:c t="str">
        <x:v>CIRASA mosdótartó szekrény, 121x77x46cm, 3 fiók, alabama tölgy</x:v>
      </x:c>
      <x:c t="str">
        <x:v>KOMPONENS</x:v>
      </x:c>
      <x:c t="str">
        <x:v>8590913987175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CR121-2322-21</x:v>
      </x:c>
      <x:c t="str">
        <x:v>CIRASA mosdótartó szekrény, 121x66x46cm, strip Alabama tölgy</x:v>
      </x:c>
      <x:c t="str">
        <x:v>KOMPONENS</x:v>
      </x:c>
      <x:c t="str">
        <x:v>8590913987106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CR121-3030-21</x:v>
      </x:c>
      <x:c t="str">
        <x:v>CIRASA mosdótartó szekrény, 121x66x46cm, fényes fehér</x:v>
      </x:c>
      <x:c t="str">
        <x:v>KOMPONENS</x:v>
      </x:c>
      <x:c t="str">
        <x:v>8590913987069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CR121-3030-31</x:v>
      </x:c>
      <x:c t="str">
        <x:v>CIRASA mosdótartó szekrény, 121x77x46cm, 3 fiók, fényes fehér</x:v>
      </x:c>
      <x:c t="str">
        <x:v>KOMPONENS</x:v>
      </x:c>
      <x:c t="str">
        <x:v>8590913987151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CR121-3131S-21</x:v>
      </x:c>
      <x:c t="str">
        <x:v>CIRASA mosdótartó szekrény, 121x66x46cm, matt strip fehér</x:v>
      </x:c>
      <x:c t="str">
        <x:v>KOMPONENS</x:v>
      </x:c>
      <x:c t="str">
        <x:v>8590913995064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CR121-4141S-21</x:v>
      </x:c>
      <x:c t="str">
        <x:v>CIRASA mosdótartó szekrény, 121x66x46cm, carina strip</x:v>
      </x:c>
      <x:c t="str">
        <x:v>KOMPONENS</x:v>
      </x:c>
      <x:c t="str">
        <x:v>8590913987113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CR121-4242S-21</x:v>
      </x:c>
      <x:c t="str">
        <x:v>CIRASA mosdótartó szekrény, 121x66x46cm, siena strip</x:v>
      </x:c>
      <x:c t="str">
        <x:v>KOMPONENS</x:v>
      </x:c>
      <x:c t="str">
        <x:v>8590913987120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CR121-4343S-21</x:v>
      </x:c>
      <x:c t="str">
        <x:v>CIRASA mosdótartó szekrény, 121x66x46cm, agila strip</x:v>
      </x:c>
      <x:c t="str">
        <x:v>KOMPONENS</x:v>
      </x:c>
      <x:c t="str">
        <x:v>8590913987137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CR121-4444S-21</x:v>
      </x:c>
      <x:c t="str">
        <x:v>CIRASA mosdótartó szekrény, 121x66x46cm, verde strip</x:v>
      </x:c>
      <x:c t="str">
        <x:v>KOMPONENS</x:v>
      </x:c>
      <x:c t="str">
        <x:v>8590913987144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CR141-1111-21</x:v>
      </x:c>
      <x:c t="str">
        <x:v>CIRASA mosdótartó szekrény, 141x54x46cm, ezüst tölgy</x:v>
      </x:c>
      <x:c t="str">
        <x:v>KOMPONENS</x:v>
      </x:c>
      <x:c t="str">
        <x:v>8590913987229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CR141-1111-31</x:v>
      </x:c>
      <x:c t="str">
        <x:v>CIRASA mosdótartó szekrény, 141x77x46cm, 3 fiók, ezüst tölgy</x:v>
      </x:c>
      <x:c t="str">
        <x:v>KOMPONENS</x:v>
      </x:c>
      <x:c t="str">
        <x:v>8590913987311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CR141-1616-21</x:v>
      </x:c>
      <x:c t="str">
        <x:v>CIRASA mosdótartó szekrény, 141x54x46cm, rusztikus fenyő</x:v>
      </x:c>
      <x:c t="str">
        <x:v>KOMPONENS</x:v>
      </x:c>
      <x:c t="str">
        <x:v>8590913987205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CR141-1616-31</x:v>
      </x:c>
      <x:c t="str">
        <x:v>CIRASA mosdótartó szekrény, 141x77x46cm, 3 fiók, rusztikus fenyő</x:v>
      </x:c>
      <x:c t="str">
        <x:v>KOMPONENS</x:v>
      </x:c>
      <x:c t="str">
        <x:v>8590913987298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CR141-2222-21</x:v>
      </x:c>
      <x:c t="str">
        <x:v>CIRASA mosdótartó szekrény, 141x54x46cm, Alabama tölgy</x:v>
      </x:c>
      <x:c t="str">
        <x:v>KOMPONENS</x:v>
      </x:c>
      <x:c t="str">
        <x:v>8590913987212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CR141-2222-31</x:v>
      </x:c>
      <x:c t="str">
        <x:v>CIRASA mosdótartó szekrény, 141x77x46cm, 3 fiók, alabama tölgy</x:v>
      </x:c>
      <x:c t="str">
        <x:v>KOMPONENS</x:v>
      </x:c>
      <x:c t="str">
        <x:v>8590913987304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CR141-2322-21</x:v>
      </x:c>
      <x:c t="str">
        <x:v>CIRASA mosdótartó szekrény, 141x54x46cm, strip Alabama tölgy</x:v>
      </x:c>
      <x:c t="str">
        <x:v>KOMPONENS</x:v>
      </x:c>
      <x:c t="str">
        <x:v>8590913987236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CR141-3030-21</x:v>
      </x:c>
      <x:c t="str">
        <x:v>CIRASA mosdótartó szekrény, 141x54x46cm, fényes fehér</x:v>
      </x:c>
      <x:c t="str">
        <x:v>KOMPONENS</x:v>
      </x:c>
      <x:c t="str">
        <x:v>8590913987199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CR141-3030-31</x:v>
      </x:c>
      <x:c t="str">
        <x:v>CIRASA mosdótartó szekrény, 141x77x46cm, 3 fiók, fényes fehér</x:v>
      </x:c>
      <x:c t="str">
        <x:v>KOMPONENS</x:v>
      </x:c>
      <x:c t="str">
        <x:v>8590913987281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CR141-4141S-21</x:v>
      </x:c>
      <x:c t="str">
        <x:v>CIRASA mosdótartó szekrény, 141x54x46cm, carina strip</x:v>
      </x:c>
      <x:c t="str">
        <x:v>KOMPONENS</x:v>
      </x:c>
      <x:c t="str">
        <x:v>8590913987243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CR141-4242S-21</x:v>
      </x:c>
      <x:c t="str">
        <x:v>CIRASA mosdótartó szekrény, 141x54x46cm, siena strip</x:v>
      </x:c>
      <x:c t="str">
        <x:v>KOMPONENS</x:v>
      </x:c>
      <x:c t="str">
        <x:v>8590913987250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CR141-4343S-21</x:v>
      </x:c>
      <x:c t="str">
        <x:v>CIRASA mosdótartó szekrény, 141x54x46cm, agila strip</x:v>
      </x:c>
      <x:c t="str">
        <x:v>KOMPONENS</x:v>
      </x:c>
      <x:c t="str">
        <x:v>8590913987267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CR141-4444S-21</x:v>
      </x:c>
      <x:c t="str">
        <x:v>CIRASA mosdótartó szekrény, 141x54x46cm, verde strip</x:v>
      </x:c>
      <x:c t="str">
        <x:v>KOMPONENS</x:v>
      </x:c>
      <x:c t="str">
        <x:v>8590913987274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CR318-1111</x:v>
      </x:c>
      <x:c t="str">
        <x:v>CIRASA alsószekrény, 30x64x46cm, ezüst tölgy</x:v>
      </x:c>
      <x:c t="str">
        <x:v>SAPHO</x:v>
      </x:c>
      <x:c t="str">
        <x:v>8590913144318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CR318-1616</x:v>
      </x:c>
      <x:c t="str">
        <x:v>CIRASA alsószekrény, 30x64x46cm, rusztikus fenyő</x:v>
      </x:c>
      <x:c t="str">
        <x:v>SAPHO</x:v>
      </x:c>
      <x:c t="str">
        <x:v>8590913144325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CR318-2322</x:v>
      </x:c>
      <x:c t="str">
        <x:v>CIRASA STRIP alsószekrény, 30x64x46cm, alabama tölgy</x:v>
      </x:c>
      <x:c t="str">
        <x:v>SAPHO</x:v>
      </x:c>
      <x:c t="str">
        <x:v>8590913144271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CR318-2525</x:v>
      </x:c>
      <x:c t="str">
        <x:v>CIRASA alsószekrény, 30x64x46cm, cuneo tölgy</x:v>
      </x:c>
      <x:c t="str">
        <x:v>SAPHO</x:v>
      </x:c>
      <x:c t="str">
        <x:v>8590913149856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CR318-3030</x:v>
      </x:c>
      <x:c t="str">
        <x:v>CIRASA alsószekrény, 30x64x46cm, fényes fehér</x:v>
      </x:c>
      <x:c t="str">
        <x:v>SAPHO</x:v>
      </x:c>
      <x:c t="str">
        <x:v>8590913144301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CR318-4141</x:v>
      </x:c>
      <x:c t="str">
        <x:v>CIRASA alsószekrény, 30x64x46cm, carina</x:v>
      </x:c>
      <x:c t="str">
        <x:v>SAPHO</x:v>
      </x:c>
      <x:c t="str">
        <x:v>8590913144332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CR318-4242</x:v>
      </x:c>
      <x:c t="str">
        <x:v>CIRASA alsószekrény, 30x64x46cm, siena</x:v>
      </x:c>
      <x:c t="str">
        <x:v>SAPHO</x:v>
      </x:c>
      <x:c t="str">
        <x:v>8590913144288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CR318-4343</x:v>
      </x:c>
      <x:c t="str">
        <x:v>CIRASA alsószekrény, 30x64x46cm, agila</x:v>
      </x:c>
      <x:c t="str">
        <x:v>SAPHO</x:v>
      </x:c>
      <x:c t="str">
        <x:v>8590913144349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CR318-4444</x:v>
      </x:c>
      <x:c t="str">
        <x:v>CIRASA alsószekrény, 30x64x46cm, verde</x:v>
      </x:c>
      <x:c t="str">
        <x:v>SAPHO</x:v>
      </x:c>
      <x:c t="str">
        <x:v>8590913144295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>kifutott: 2026.05</x:v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kifutott: 2026.05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>kifutott: 2026.05</x:v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DF004-01</x:v>
      </x:c>
      <x:c t="str">
        <x:v>SOLITER FLY álló mosdócsaptelep forgatható kifolyóval, leeresztő nélkül,  ECO kartussal, króm</x:v>
      </x:c>
      <x:c t="str">
        <x:v>KOMPONENS</x:v>
      </x:c>
      <x:c t="str">
        <x:v>8590913970047</x:v>
      </x:c>
      <x:c t="str">
        <x:v>szett     </x:v>
      </x:c>
      <x:c t="str">
        <x:v/>
      </x:c>
      <x:c t="n">
        <x:v>1.8490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53100.0000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DH943</x:v>
      </x:c>
      <x:c t="str">
        <x:v>AQUALINE DAPHNE falbasüllyesztett zuhanyszett, 2-irányú, króm</x:v>
      </x:c>
      <x:c t="str">
        <x:v>KOMPONENS</x:v>
      </x:c>
      <x:c t="str">
        <x:v>8590913955266</x:v>
      </x:c>
      <x:c t="str">
        <x:v>szett     </x:v>
      </x:c>
      <x:c t="str">
        <x:v/>
      </x:c>
      <x:c t="n">
        <x:v>3.6910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76900.0000</x:v>
      </x:c>
      <x:c t="str">
        <x:v/>
      </x:c>
    </x:row>
    <x:row>
      <x:c t="str">
        <x:v>DH944</x:v>
      </x:c>
      <x:c t="str">
        <x:v>DAPHNE falba süllyesztett zuhanycsaptelep, 2-irányú váltóval, zuhanyszettel, fejzuhannyal, króm</x:v>
      </x:c>
      <x:c t="str">
        <x:v>KOMPONENS</x:v>
      </x:c>
      <x:c t="str">
        <x:v>8590913960635</x:v>
      </x:c>
      <x:c t="str">
        <x:v>szett     </x:v>
      </x:c>
      <x:c t="str">
        <x:v/>
      </x:c>
      <x:c t="n">
        <x:v>4.1540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82900.0000</x:v>
      </x:c>
      <x:c t="str">
        <x:v/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DL1015DL3315</x:v>
      </x:c>
      <x:c t="str">
        <x:v>POLYSAN LUCIS LINE tolóajtó és oldalfal, jobbos/balos, 1000x800mm</x:v>
      </x:c>
      <x:c t="str">
        <x:v>KOMPONENS</x:v>
      </x:c>
      <x:c t="str">
        <x:v>8590913900389</x:v>
      </x:c>
      <x:c t="str">
        <x:v>szett     </x:v>
      </x:c>
      <x:c t="str">
        <x:v/>
      </x:c>
      <x:c t="n">
        <x:v>69.0100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418000.0000</x:v>
      </x:c>
      <x:c t="str">
        <x:v/>
      </x:c>
    </x:row>
    <x:row>
      <x:c t="str">
        <x:v>DL1015DL3315DL3315</x:v>
      </x:c>
      <x:c t="str">
        <x:v>POLYSAN LUCIS LINE tolóajtó és 2 oldalfal, jobbos/balos, 1000x800mm</x:v>
      </x:c>
      <x:c t="str">
        <x:v>KOMPONENS</x:v>
      </x:c>
      <x:c t="str">
        <x:v>8590913901225</x:v>
      </x:c>
      <x:c t="str">
        <x:v>szett     </x:v>
      </x:c>
      <x:c t="str">
        <x:v/>
      </x:c>
      <x:c t="n">
        <x:v>98.0200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560000.0000</x:v>
      </x:c>
      <x:c t="str">
        <x:v/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0.0000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EL1015B-01</x:v>
      </x:c>
      <x:c t="str">
        <x:v>EASY BLACK zuhanyajtó oldalfallal, 1000x700mm, jobbos/balos</x:v>
      </x:c>
      <x:c t="str">
        <x:v>KOMPONENS</x:v>
      </x:c>
      <x:c t="str">
        <x:v>8590913986512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171000.0000</x:v>
      </x:c>
      <x:c t="str">
        <x:v/>
      </x:c>
    </x:row>
    <x:row>
      <x:c t="str">
        <x:v>EL1015B-02</x:v>
      </x:c>
      <x:c t="str">
        <x:v>EASY BLACK zuhanyajtó oldalfallal, 1000x800mm, jobbos/balos</x:v>
      </x:c>
      <x:c t="str">
        <x:v>KOMPONENS</x:v>
      </x:c>
      <x:c t="str">
        <x:v>8590913986529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EL1015B-03</x:v>
      </x:c>
      <x:c t="str">
        <x:v>EASY BLACK zuhanyajtó oldalfallal, 1000x900mm, jobbos/balos</x:v>
      </x:c>
      <x:c t="str">
        <x:v>KOMPONENS</x:v>
      </x:c>
      <x:c t="str">
        <x:v>8590913986536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EL1015EL3115</x:v>
      </x:c>
      <x:c t="str">
        <x:v>POLYSAN EASY LINE zuhanyajtó oldalfallal, jobbos/balos, 1000x700mm, transzparent üveg</x:v>
      </x:c>
      <x:c t="str">
        <x:v>KOMPONENS</x:v>
      </x:c>
      <x:c t="str">
        <x:v>8590913899669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156000.0000</x:v>
      </x:c>
      <x:c t="str">
        <x:v/>
      </x:c>
    </x:row>
    <x:row>
      <x:c t="str">
        <x:v>EL1015EL3115EL3115</x:v>
      </x:c>
      <x:c t="str">
        <x:v>POLYSAN EASY LINE zuhanyajtó 2 oldalfallal, 2 merevítővel, jobbos/balos, 1000x700mm, transzparent üveg</x:v>
      </x:c>
      <x:c t="str">
        <x:v>KOMPONENS</x:v>
      </x:c>
      <x:c t="str">
        <x:v>8590913904974</x:v>
      </x:c>
      <x:c t="str">
        <x:v>szett     </x:v>
      </x:c>
      <x:c t="str">
        <x:v/>
      </x:c>
      <x:c t="n">
        <x:v>75.5000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EL1015EL3215</x:v>
      </x:c>
      <x:c t="str">
        <x:v>POLYSAN EASY LINE zuhanyajtó oldalfallal, jobbos/balos, 1000x800mm, transzparent üveg</x:v>
      </x:c>
      <x:c t="str">
        <x:v>KOMPONENS</x:v>
      </x:c>
      <x:c t="str">
        <x:v>8590913899676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162000.0000</x:v>
      </x:c>
      <x:c t="str">
        <x:v/>
      </x:c>
    </x:row>
    <x:row>
      <x:c t="str">
        <x:v>EL1015EL3215EL3215</x:v>
      </x:c>
      <x:c t="str">
        <x:v>POLYSAN EASY LINE zuhanyajtó 2 oldalfallal, 2 merevítővel, jobbos/balos, 1000x800mm, transzparent üveg</x:v>
      </x:c>
      <x:c t="str">
        <x:v>KOMPONENS</x:v>
      </x:c>
      <x:c t="str">
        <x:v>8590913904981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EL1015EL3315</x:v>
      </x:c>
      <x:c t="str">
        <x:v>POLYSAN EASY LINE zuhanyajtó oldalfallal, jobbos/balos, 1000x900mm, transzparent üveg</x:v>
      </x:c>
      <x:c t="str">
        <x:v>KOMPONENS</x:v>
      </x:c>
      <x:c t="str">
        <x:v>8590913899683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166000.0000</x:v>
      </x:c>
      <x:c t="str">
        <x:v/>
      </x:c>
    </x:row>
    <x:row>
      <x:c t="str">
        <x:v>EL1015EL3315EL3315</x:v>
      </x:c>
      <x:c t="str">
        <x:v>POLYSAN EASY LINE zuhanyajtó 2 oldalfallal, 2 merevítővel, jobbos/balos, 1000x900mm, transzparent üveg</x:v>
      </x:c>
      <x:c t="str">
        <x:v>KOMPONENS</x:v>
      </x:c>
      <x:c t="str">
        <x:v>8590913904998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267000.0000</x:v>
      </x:c>
      <x:c t="str">
        <x:v/>
      </x:c>
    </x:row>
    <x:row>
      <x:c t="str">
        <x:v>EL1015EL3415</x:v>
      </x:c>
      <x:c t="str">
        <x:v>POLYSAN EASY LINE zuhanyajtó oldalfallal, jobbos/balos, 1000x1000mm, transzparent üveg</x:v>
      </x:c>
      <x:c t="str">
        <x:v>KOMPONENS</x:v>
      </x:c>
      <x:c t="str">
        <x:v>8590913901775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/>
      </x:c>
    </x:row>
    <x:row>
      <x:c t="str">
        <x:v>EL1015EL3415EL3415</x:v>
      </x:c>
      <x:c t="str">
        <x:v>POLYSAN EASY LINE zuhanyajtó 2 oldalfallal, 2 merevítővel, jobbos/balos, 1000x1000mm, transzparent üveg</x:v>
      </x:c>
      <x:c t="str">
        <x:v>KOMPONENS</x:v>
      </x:c>
      <x:c t="str">
        <x:v>8590913905001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279000.0000</x:v>
      </x:c>
      <x:c t="str">
        <x:v/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EL1115B-01</x:v>
      </x:c>
      <x:c t="str">
        <x:v>EASY BLACK zuhanyajtó oldalfallal, 1100x700mm, jobbos/balos</x:v>
      </x:c>
      <x:c t="str">
        <x:v>KOMPONENS</x:v>
      </x:c>
      <x:c t="str">
        <x:v>8590913986543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EL1115B-02</x:v>
      </x:c>
      <x:c t="str">
        <x:v>EASY BLACK zuhanyajtó oldalfallal, 1100x800mm, jobbos/balos</x:v>
      </x:c>
      <x:c t="str">
        <x:v>KOMPONENS</x:v>
      </x:c>
      <x:c t="str">
        <x:v>8590913986550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EL1115B-03</x:v>
      </x:c>
      <x:c t="str">
        <x:v>EASY BLACK zuhanyajtó oldalfallal, 1100x900mm, jobbos/balos</x:v>
      </x:c>
      <x:c t="str">
        <x:v>KOMPONENS</x:v>
      </x:c>
      <x:c t="str">
        <x:v>8590913986567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EL1115EL3115</x:v>
      </x:c>
      <x:c t="str">
        <x:v>POLYSAN EASY LINE zuhanyajtó oldalfallal, jobbos/balos, 1100x700mm, transzparent üveg</x:v>
      </x:c>
      <x:c t="str">
        <x:v>KOMPONENS</x:v>
      </x:c>
      <x:c t="str">
        <x:v>8590913900112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EL1115EL3115EL3115</x:v>
      </x:c>
      <x:c t="str">
        <x:v>POLYSAN EASY LINE zuhanyajtó 2 oldalfallal, 2 merevítővel, jobbos/balos, 1100x700mm, transzparent üveg</x:v>
      </x:c>
      <x:c t="str">
        <x:v>KOMPONENS</x:v>
      </x:c>
      <x:c t="str">
        <x:v>8590913905018</x:v>
      </x:c>
      <x:c t="str">
        <x:v>szett     </x:v>
      </x:c>
      <x:c t="str">
        <x:v/>
      </x:c>
      <x:c t="n">
        <x:v>78.5000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250000.0000</x:v>
      </x:c>
      <x:c t="str">
        <x:v/>
      </x:c>
    </x:row>
    <x:row>
      <x:c t="str">
        <x:v>EL1115EL3215</x:v>
      </x:c>
      <x:c t="str">
        <x:v>POLYSAN EASY LINE zuhanyajtó oldalfallal, jobbos/balos, 1100x800mm, transzparent üveg</x:v>
      </x:c>
      <x:c t="str">
        <x:v>KOMPONENS</x:v>
      </x:c>
      <x:c t="str">
        <x:v>8590913900136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EL1115EL3215EL3215</x:v>
      </x:c>
      <x:c t="str">
        <x:v>POLYSAN EASY LINE zuhanyajtó 2 oldalfallal, 2 merevítővel, jobbos/balos, 1100x800mm, transzparent üveg</x:v>
      </x:c>
      <x:c t="str">
        <x:v>KOMPONENS</x:v>
      </x:c>
      <x:c t="str">
        <x:v>8590913905025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262000.0000</x:v>
      </x:c>
      <x:c t="str">
        <x:v/>
      </x:c>
    </x:row>
    <x:row>
      <x:c t="str">
        <x:v>EL1115EL3315</x:v>
      </x:c>
      <x:c t="str">
        <x:v>POLYSAN EASY LINE zuhanyajtó oldalfallal, jobbos/balos, 1100x900mm, transzparent üveg</x:v>
      </x:c>
      <x:c t="str">
        <x:v>KOMPONENS</x:v>
      </x:c>
      <x:c t="str">
        <x:v>8590913900150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EL1115EL3315EL3315</x:v>
      </x:c>
      <x:c t="str">
        <x:v>POLYSAN EASY LINE zuhanyajtó 2 oldalfallal, 2 merevítővel, jobbos/balos, 1100x900mm, transzparent üveg</x:v>
      </x:c>
      <x:c t="str">
        <x:v>KOMPONENS</x:v>
      </x:c>
      <x:c t="str">
        <x:v>8590913905032</x:v>
      </x:c>
      <x:c t="str">
        <x:v>szett     </x:v>
      </x:c>
      <x:c t="str">
        <x:v/>
      </x:c>
      <x:c t="n">
        <x:v>90.5000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270000.0000</x:v>
      </x:c>
      <x:c t="str">
        <x:v/>
      </x:c>
    </x:row>
    <x:row>
      <x:c t="str">
        <x:v>EL1115EL3415</x:v>
      </x:c>
      <x:c t="str">
        <x:v>POLYSAN EASY LINE zuhanyajtó oldalfallal, jobbos/balos, 1100x1000mm, transzparent üveg</x:v>
      </x:c>
      <x:c t="str">
        <x:v>KOMPONENS</x:v>
      </x:c>
      <x:c t="str">
        <x:v>8590913901782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EL1115EL3415EL3415</x:v>
      </x:c>
      <x:c t="str">
        <x:v>POLYSAN EASY LINE zuhanyajtó 2 oldalfallal, 2 merevítővel, jobbos/balos, 1100x1000mm, transzparent üveg</x:v>
      </x:c>
      <x:c t="str">
        <x:v>KOMPONENS</x:v>
      </x:c>
      <x:c t="str">
        <x:v>8590913905049</x:v>
      </x:c>
      <x:c t="str">
        <x:v>szett     </x:v>
      </x:c>
      <x:c t="str">
        <x:v/>
      </x:c>
      <x:c t="n">
        <x:v>96.5000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282000.0000</x:v>
      </x:c>
      <x:c t="str">
        <x:v/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EL1138EL3138</x:v>
      </x:c>
      <x:c t="str">
        <x:v>POLYSAN EASY LINE zuhanyajtó oldalfallal, jobbos/balos, 1100x700mm, BRICK üveg</x:v>
      </x:c>
      <x:c t="str">
        <x:v>KOMPONENS</x:v>
      </x:c>
      <x:c t="str">
        <x:v>8590913904493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EL1138EL3138EL3138</x:v>
      </x:c>
      <x:c t="str">
        <x:v>POLYSAN EASY LINE zuhanyajtó 2 oldalfallal, 2 merevítővel, jobbos/balos, 1100x700mm, BRICK üveg</x:v>
      </x:c>
      <x:c t="str">
        <x:v>KOMPONENS</x:v>
      </x:c>
      <x:c t="str">
        <x:v>8590913905490</x:v>
      </x:c>
      <x:c t="str">
        <x:v>szett     </x:v>
      </x:c>
      <x:c t="str">
        <x:v/>
      </x:c>
      <x:c t="n">
        <x:v>78.5000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274000.0000</x:v>
      </x:c>
      <x:c t="str">
        <x:v/>
      </x:c>
    </x:row>
    <x:row>
      <x:c t="str">
        <x:v>EL1138EL3238</x:v>
      </x:c>
      <x:c t="str">
        <x:v>POLYSAN EASY LINE zuhanyajtó oldalfallal, jobbos/balos, 1100x800mm, BRICK üveg</x:v>
      </x:c>
      <x:c t="str">
        <x:v>KOMPONENS</x:v>
      </x:c>
      <x:c t="str">
        <x:v>8590913904509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EL1138EL3238EL3238</x:v>
      </x:c>
      <x:c t="str">
        <x:v>POLYSAN EASY LINE zuhanyajtó 2 oldalfallal, 2 merevítővel, jobbos/balos, 1100x800mm, BRICK üveg</x:v>
      </x:c>
      <x:c t="str">
        <x:v>KOMPONENS</x:v>
      </x:c>
      <x:c t="str">
        <x:v>8590913905506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EL1138EL3338</x:v>
      </x:c>
      <x:c t="str">
        <x:v>POLYSAN EASY LINE zuhanyajtó oldalfallal, jobbos/balos, 1100x900mm, BRICK üveg</x:v>
      </x:c>
      <x:c t="str">
        <x:v>KOMPONENS</x:v>
      </x:c>
      <x:c t="str">
        <x:v>8590913904516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EL1138EL3338EL3338</x:v>
      </x:c>
      <x:c t="str">
        <x:v>POLYSAN EASY LINE zuhanyajtó 2 oldalfallal, 2 merevítővel, jobbos/balos, 1100x900mm, BRICK üveg</x:v>
      </x:c>
      <x:c t="str">
        <x:v>KOMPONENS</x:v>
      </x:c>
      <x:c t="str">
        <x:v>8590913905513</x:v>
      </x:c>
      <x:c t="str">
        <x:v>szett     </x:v>
      </x:c>
      <x:c t="str">
        <x:v/>
      </x:c>
      <x:c t="n">
        <x:v>90.5000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EL1138EL3438</x:v>
      </x:c>
      <x:c t="str">
        <x:v>POLYSAN EASY LINE zuhanyajtó oldalfallal, jobbos/balos, 1100x1000mm, BRICK üveg</x:v>
      </x:c>
      <x:c t="str">
        <x:v>KOMPONENS</x:v>
      </x:c>
      <x:c t="str">
        <x:v>8590913904523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EL1138EL3438EL3438</x:v>
      </x:c>
      <x:c t="str">
        <x:v>POLYSAN EASY LINE zuhanyajtó 2 oldalfallal, 2 merevítővel, jobbos/balos, 1100x1000mm, BRICK üveg</x:v>
      </x:c>
      <x:c t="str">
        <x:v>KOMPONENS</x:v>
      </x:c>
      <x:c t="str">
        <x:v>8590913905520</x:v>
      </x:c>
      <x:c t="str">
        <x:v>szett     </x:v>
      </x:c>
      <x:c t="str">
        <x:v/>
      </x:c>
      <x:c t="n">
        <x:v>96.5000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EL1215B-01</x:v>
      </x:c>
      <x:c t="str">
        <x:v>EASY BLACK zuhanyajtó oldalfallal, 1200x700mm, jobbos/balos</x:v>
      </x:c>
      <x:c t="str">
        <x:v>KOMPONENS</x:v>
      </x:c>
      <x:c t="str">
        <x:v>8590913986581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EL1215B-02</x:v>
      </x:c>
      <x:c t="str">
        <x:v>EASY BLACK zuhanyajtó oldalfallal, 1200x800mm, jobbos/balos</x:v>
      </x:c>
      <x:c t="str">
        <x:v>KOMPONENS</x:v>
      </x:c>
      <x:c t="str">
        <x:v>8590913986604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EL1215B-03</x:v>
      </x:c>
      <x:c t="str">
        <x:v>EASY BLACK zuhanyajtó oldalfallal, 1200x900mm, jobbos/balos</x:v>
      </x:c>
      <x:c t="str">
        <x:v>KOMPONENS</x:v>
      </x:c>
      <x:c t="str">
        <x:v>8590913986611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EL1215EL3115</x:v>
      </x:c>
      <x:c t="str">
        <x:v>POLYSAN EASY LINE zuhanyajtó oldalfallal, jobbos/balos, 1200x700mm, transzparent üveg</x:v>
      </x:c>
      <x:c t="str">
        <x:v>KOMPONENS</x:v>
      </x:c>
      <x:c t="str">
        <x:v>8590913900129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162000.0000</x:v>
      </x:c>
      <x:c t="str">
        <x:v/>
      </x:c>
    </x:row>
    <x:row>
      <x:c t="str">
        <x:v>EL1215EL3115EL3115</x:v>
      </x:c>
      <x:c t="str">
        <x:v>POLYSAN EASY LINE zuhanyajtó 2 oldalfallal, 2 merevítővel, jobbos/balos, 1200x700mm, transzparent üveg</x:v>
      </x:c>
      <x:c t="str">
        <x:v>KOMPONENS</x:v>
      </x:c>
      <x:c t="str">
        <x:v>8590913905056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EL1215EL3215</x:v>
      </x:c>
      <x:c t="str">
        <x:v>POLYSAN EASY LINE zuhanyajtó oldalfallal, jobbos/balos, 1200x800mm, transzparent üveg</x:v>
      </x:c>
      <x:c t="str">
        <x:v>KOMPONENS</x:v>
      </x:c>
      <x:c t="str">
        <x:v>8590913900143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168000.0000</x:v>
      </x:c>
      <x:c t="str">
        <x:v/>
      </x:c>
    </x:row>
    <x:row>
      <x:c t="str">
        <x:v>EL1215EL3215EL3215</x:v>
      </x:c>
      <x:c t="str">
        <x:v>POLYSAN EASY LINE zuhanyajtó 2 oldalfallal, 2 merevítővel, jobbos/balos, 1200x800mm, transzparent üveg</x:v>
      </x:c>
      <x:c t="str">
        <x:v>KOMPONENS</x:v>
      </x:c>
      <x:c t="str">
        <x:v>8590913905063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265000.0000</x:v>
      </x:c>
      <x:c t="str">
        <x:v/>
      </x:c>
    </x:row>
    <x:row>
      <x:c t="str">
        <x:v>EL1215EL3315</x:v>
      </x:c>
      <x:c t="str">
        <x:v>POLYSAN EASY LINE zuhanyajtó oldalfallal, jobbos/balos, 1200x900mm, transzparent üveg</x:v>
      </x:c>
      <x:c t="str">
        <x:v>KOMPONENS</x:v>
      </x:c>
      <x:c t="str">
        <x:v>8590913900167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/>
      </x:c>
    </x:row>
    <x:row>
      <x:c t="str">
        <x:v>EL1215EL3315EL3315</x:v>
      </x:c>
      <x:c t="str">
        <x:v>POLYSAN EASY LINE zuhanyajtó 2 oldalfallal, 2 merevítővel, jobbos/balos, 1200x900mm, transzparent üveg</x:v>
      </x:c>
      <x:c t="str">
        <x:v>KOMPONENS</x:v>
      </x:c>
      <x:c t="str">
        <x:v>8590913905070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EL1215EL3415</x:v>
      </x:c>
      <x:c t="str">
        <x:v>POLYSAN EASY LINE zuhanyajtó oldalfallal, jobbos/balos, 1200x1000mm, transzparent üveg</x:v>
      </x:c>
      <x:c t="str">
        <x:v>KOMPONENS</x:v>
      </x:c>
      <x:c t="str">
        <x:v>8590913901799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EL1215EL3415EL3415</x:v>
      </x:c>
      <x:c t="str">
        <x:v>POLYSAN EASY LINE zuhanyajtó 2 oldalfallal, 2 merevítővel, jobbos/balos, 1200x1000mm, transzparent üveg</x:v>
      </x:c>
      <x:c t="str">
        <x:v>KOMPONENS</x:v>
      </x:c>
      <x:c t="str">
        <x:v>8590913905087</x:v>
      </x:c>
      <x:c t="str">
        <x:v>szett     </x:v>
      </x:c>
      <x:c t="str">
        <x:v/>
      </x:c>
      <x:c t="n">
        <x:v>99.5000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EL1238EL3138</x:v>
      </x:c>
      <x:c t="str">
        <x:v>POLYSAN EASY LINE zuhanyajtó oldalfallal, jobbos/balos, 1200x700mm, BRICK üveg</x:v>
      </x:c>
      <x:c t="str">
        <x:v>KOMPONENS</x:v>
      </x:c>
      <x:c t="str">
        <x:v>8590913904530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180000.0000</x:v>
      </x:c>
      <x:c t="str">
        <x:v/>
      </x:c>
    </x:row>
    <x:row>
      <x:c t="str">
        <x:v>EL1238EL3138EL3138</x:v>
      </x:c>
      <x:c t="str">
        <x:v>POLYSAN EASY LINE zuhanyajtó 2 oldalfallal, 2 merevítővel, jobbos/balos, 1200x700mm, BRICK üveg</x:v>
      </x:c>
      <x:c t="str">
        <x:v>KOMPONENS</x:v>
      </x:c>
      <x:c t="str">
        <x:v>8590913905537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EL1238EL3238</x:v>
      </x:c>
      <x:c t="str">
        <x:v>POLYSAN EASY LINE zuhanyajtó oldalfallal, jobbos/balos, 1200x800mm, BRICK üveg</x:v>
      </x:c>
      <x:c t="str">
        <x:v>KOMPONENS</x:v>
      </x:c>
      <x:c t="str">
        <x:v>8590913904547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EL1238EL3238EL3238</x:v>
      </x:c>
      <x:c t="str">
        <x:v>POLYSAN EASY LINE zuhanyajtó 2 oldalfallal, 2 merevítővel, jobbos/balos, 1200x800mm, BRICK üveg</x:v>
      </x:c>
      <x:c t="str">
        <x:v>KOMPONENS</x:v>
      </x:c>
      <x:c t="str">
        <x:v>8590913905544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EL1238EL3338</x:v>
      </x:c>
      <x:c t="str">
        <x:v>POLYSAN EASY LINE zuhanyajtó oldalfallal, jobbos/balos, 1200x900mm, BRICK üveg</x:v>
      </x:c>
      <x:c t="str">
        <x:v>KOMPONENS</x:v>
      </x:c>
      <x:c t="str">
        <x:v>8590913904554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EL1238EL3338EL3338</x:v>
      </x:c>
      <x:c t="str">
        <x:v>POLYSAN EASY LINE zuhanyajtó 2 oldalfallal, 2 merevítővel, jobbos/balos, 1200x900mm, BRICK üveg</x:v>
      </x:c>
      <x:c t="str">
        <x:v>KOMPONENS</x:v>
      </x:c>
      <x:c t="str">
        <x:v>8590913905551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EL1238EL3438</x:v>
      </x:c>
      <x:c t="str">
        <x:v>POLYSAN EASY LINE zuhanyajtó oldalfallal, jobbos/balos, 1200x1000mm, BRICK üveg</x:v>
      </x:c>
      <x:c t="str">
        <x:v>KOMPONENS</x:v>
      </x:c>
      <x:c t="str">
        <x:v>8590913904561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196000.0000</x:v>
      </x:c>
      <x:c t="str">
        <x:v/>
      </x:c>
    </x:row>
    <x:row>
      <x:c t="str">
        <x:v>EL1238EL3438EL3438</x:v>
      </x:c>
      <x:c t="str">
        <x:v>POLYSAN EASY LINE zuhanyajtó 2 oldalfallal, 2 merevítővel, jobbos/balos, 1200x1000mm, BRICK üveg</x:v>
      </x:c>
      <x:c t="str">
        <x:v>KOMPONENS</x:v>
      </x:c>
      <x:c t="str">
        <x:v>8590913905568</x:v>
      </x:c>
      <x:c t="str">
        <x:v>szett     </x:v>
      </x:c>
      <x:c t="str">
        <x:v/>
      </x:c>
      <x:c t="n">
        <x:v>99.5000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EL13153115</x:v>
      </x:c>
      <x:c t="str">
        <x:v>POLYSAN EASY LINE zuhanyajtó oldalfallal, 1300x700mm, transzparent üveg</x:v>
      </x:c>
      <x:c t="str">
        <x:v>KOMPONENS</x:v>
      </x:c>
      <x:c t="str">
        <x:v>8590913901843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EL1315B-01</x:v>
      </x:c>
      <x:c t="str">
        <x:v>EASY BLACK zuhanyajtó oldalfallal, 1300x700mm, jobbos/balos</x:v>
      </x:c>
      <x:c t="str">
        <x:v>KOMPONENS</x:v>
      </x:c>
      <x:c t="str">
        <x:v>8590913988257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EL1315B-02</x:v>
      </x:c>
      <x:c t="str">
        <x:v>EASY BLACK zuhanyajtó oldalfallal, 1300x800mm, jobbos/balos</x:v>
      </x:c>
      <x:c t="str">
        <x:v>KOMPONENS</x:v>
      </x:c>
      <x:c t="str">
        <x:v>8590913986628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EL1315B-03</x:v>
      </x:c>
      <x:c t="str">
        <x:v>EASY BLACK zuhanyajtó oldalfallal, 1300x900mm, jobbos/balos</x:v>
      </x:c>
      <x:c t="str">
        <x:v>KOMPONENS</x:v>
      </x:c>
      <x:c t="str">
        <x:v>8590913986635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EL1315EL3115EL3115</x:v>
      </x:c>
      <x:c t="str">
        <x:v>POLYSAN EASY LINE zuhanyajtó 2 oldalfallal, 2 merevítővel, jobbos/balos, 1300x700mm, transzparent üveg</x:v>
      </x:c>
      <x:c t="str">
        <x:v>KOMPONENS</x:v>
      </x:c>
      <x:c t="str">
        <x:v>8590913905094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EL1315EL3215</x:v>
      </x:c>
      <x:c t="str">
        <x:v>POLYSAN EASY LINE zuhanyajtó oldalfallal, jobbos/balos, 1300x800mm, transzparent üveg</x:v>
      </x:c>
      <x:c t="str">
        <x:v>KOMPONENS</x:v>
      </x:c>
      <x:c t="str">
        <x:v>8590913901850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171000.0000</x:v>
      </x:c>
      <x:c t="str">
        <x:v/>
      </x:c>
    </x:row>
    <x:row>
      <x:c t="str">
        <x:v>EL1315EL3215EL3215</x:v>
      </x:c>
      <x:c t="str">
        <x:v>POLYSAN EASY LINE zuhanyajtó 2 oldalfallal, 2 merevítővel, jobbos/balos, 1300x800mm, transzparent üveg</x:v>
      </x:c>
      <x:c t="str">
        <x:v>KOMPONENS</x:v>
      </x:c>
      <x:c t="str">
        <x:v>8590913905100</x:v>
      </x:c>
      <x:c t="str">
        <x:v>szett     </x:v>
      </x:c>
      <x:c t="str">
        <x:v/>
      </x:c>
      <x:c t="n">
        <x:v>90.5000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EL1315EL3315</x:v>
      </x:c>
      <x:c t="str">
        <x:v>POLYSAN EASY LINE zuhanyajtó oldalfallal, jobbos/balos, 1300x900mm, transzparent üveg</x:v>
      </x:c>
      <x:c t="str">
        <x:v>KOMPONENS</x:v>
      </x:c>
      <x:c t="str">
        <x:v>8590913901867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EL1315EL3315EL3315</x:v>
      </x:c>
      <x:c t="str">
        <x:v>POLYSAN EASY LINE zuhanyajtó 2 oldalfallal, 2 merevítővel, jobbos/balos, 1300x900mm, transzparent üveg</x:v>
      </x:c>
      <x:c t="str">
        <x:v>KOMPONENS</x:v>
      </x:c>
      <x:c t="str">
        <x:v>8590913905117</x:v>
      </x:c>
      <x:c t="str">
        <x:v>szett     </x:v>
      </x:c>
      <x:c t="str">
        <x:v/>
      </x:c>
      <x:c t="n">
        <x:v>96.5000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EL1315EL3415</x:v>
      </x:c>
      <x:c t="str">
        <x:v>POLYSAN EASY LINE zuhanyajtó oldalfallal, jobbos/balos, 1300x1000mm, transzparent üveg</x:v>
      </x:c>
      <x:c t="str">
        <x:v>KOMPONENS</x:v>
      </x:c>
      <x:c t="str">
        <x:v>8590913901805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EL1315EL3415EL3415</x:v>
      </x:c>
      <x:c t="str">
        <x:v>POLYSAN EASY LINE zuhanyajtó 2 oldalfallal, 2 merevítővel, jobbos/balos, 1300x1000mm, transzparent üveg</x:v>
      </x:c>
      <x:c t="str">
        <x:v>KOMPONENS</x:v>
      </x:c>
      <x:c t="str">
        <x:v>8590913905124</x:v>
      </x:c>
      <x:c t="str">
        <x:v>szett     </x:v>
      </x:c>
      <x:c t="str">
        <x:v/>
      </x:c>
      <x:c t="n">
        <x:v>102.5000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EL1415B-01</x:v>
      </x:c>
      <x:c t="str">
        <x:v>EASY BLACK zuhanyajtó oldalfallal, 1400x700mm, jobbos/balos</x:v>
      </x:c>
      <x:c t="str">
        <x:v>KOMPONENS</x:v>
      </x:c>
      <x:c t="str">
        <x:v>8590913986659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EL1415EL3115</x:v>
      </x:c>
      <x:c t="str">
        <x:v>POLYSAN EASY LINE zuhanyajtó oldalfallal, jobbos/balos, 1400x700mm, transzparent üveg</x:v>
      </x:c>
      <x:c t="str">
        <x:v>KOMPONENS</x:v>
      </x:c>
      <x:c t="str">
        <x:v>8590913901874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EL1415EL3115EL3115</x:v>
      </x:c>
      <x:c t="str">
        <x:v>POLYSAN EASY LINE zuhanyajtó 2 oldalfallal, 2 merevítővel, jobbos/balos, 1400x700mm, transzparent üveg</x:v>
      </x:c>
      <x:c t="str">
        <x:v>KOMPONENS</x:v>
      </x:c>
      <x:c t="str">
        <x:v>8590913905131</x:v>
      </x:c>
      <x:c t="str">
        <x:v>szett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266000.0000</x:v>
      </x:c>
      <x:c t="str">
        <x:v/>
      </x:c>
    </x:row>
    <x:row>
      <x:c t="str">
        <x:v>EL1415EL3215</x:v>
      </x:c>
      <x:c t="str">
        <x:v>POLYSAN EASY LINE zuhanyajtó oldalfallal, jobbos/balos, 1400x800mm, transzparent üveg</x:v>
      </x:c>
      <x:c t="str">
        <x:v>KOMPONENS</x:v>
      </x:c>
      <x:c t="str">
        <x:v>8590913901881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EL1415EL3215EL3215</x:v>
      </x:c>
      <x:c t="str">
        <x:v>POLYSAN EASY LINE zuhanyajtó 2 oldalfallal, 2 merevítővel, jobbos/balos, 1400x800mm, transzparent üveg</x:v>
      </x:c>
      <x:c t="str">
        <x:v>KOMPONENS</x:v>
      </x:c>
      <x:c t="str">
        <x:v>8590913905148</x:v>
      </x:c>
      <x:c t="str">
        <x:v>szett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EL1415EL3315</x:v>
      </x:c>
      <x:c t="str">
        <x:v>POLYSAN EASY LINE zuhanyajtó oldalfallal, jobbos/balos, 1400x900mm, transzparent üveg</x:v>
      </x:c>
      <x:c t="str">
        <x:v>KOMPONENS</x:v>
      </x:c>
      <x:c t="str">
        <x:v>8590913901898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EL1415EL3315EL3315</x:v>
      </x:c>
      <x:c t="str">
        <x:v>POLYSAN EASY LINE zuhanyajtó 2 oldalfallal, 2 merevítővel, jobbos/balos, 1400x900mm, transzparent üveg</x:v>
      </x:c>
      <x:c t="str">
        <x:v>KOMPONENS</x:v>
      </x:c>
      <x:c t="str">
        <x:v>8590913905155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EL1415EL3415</x:v>
      </x:c>
      <x:c t="str">
        <x:v>POLYSAN EASY LINE zuhanyajtó oldalfallal, jobbos/balos, 1400x1000mm, transzparent üveg</x:v>
      </x:c>
      <x:c t="str">
        <x:v>KOMPONENS</x:v>
      </x:c>
      <x:c t="str">
        <x:v>8590913901812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EL1415EL3415EL3415</x:v>
      </x:c>
      <x:c t="str">
        <x:v>POLYSAN EASY LINE zuhanyajtó 2 oldalfallal, 2 merevítővel, jobbos/balos, 1400x1000mm, transzparent üveg</x:v>
      </x:c>
      <x:c t="str">
        <x:v>KOMPONENS</x:v>
      </x:c>
      <x:c t="str">
        <x:v>8590913905162</x:v>
      </x:c>
      <x:c t="str">
        <x:v>szett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EL1515EL3115</x:v>
      </x:c>
      <x:c t="str">
        <x:v>POLYSAN EASY LINE zuhanyajtó oldalfallal, jobbos/balos, 1500x700mm, transzparent üveg</x:v>
      </x:c>
      <x:c t="str">
        <x:v>KOMPONENS</x:v>
      </x:c>
      <x:c t="str">
        <x:v>8590913901904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177000.0000</x:v>
      </x:c>
      <x:c t="str">
        <x:v/>
      </x:c>
    </x:row>
    <x:row>
      <x:c t="str">
        <x:v>EL1515EL3115EL3115</x:v>
      </x:c>
      <x:c t="str">
        <x:v>POLYSAN EASY LINE zuhanyajtó 2 oldalfallal, 2 merevítővel, jobbos/balos, 1500x700mm, transzparent üveg</x:v>
      </x:c>
      <x:c t="str">
        <x:v>KOMPONENS</x:v>
      </x:c>
      <x:c t="str">
        <x:v>8590913905179</x:v>
      </x:c>
      <x:c t="str">
        <x:v>szett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EL1515EL3215</x:v>
      </x:c>
      <x:c t="str">
        <x:v>POLYSAN EASY LINE zuhanyajtó oldalfallal, jobbos/balos, 1500x800mm, transzparent üveg</x:v>
      </x:c>
      <x:c t="str">
        <x:v>KOMPONENS</x:v>
      </x:c>
      <x:c t="str">
        <x:v>8590913901911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183000.0000</x:v>
      </x:c>
      <x:c t="str">
        <x:v/>
      </x:c>
    </x:row>
    <x:row>
      <x:c t="str">
        <x:v>EL1515EL3215EL3215</x:v>
      </x:c>
      <x:c t="str">
        <x:v>POLYSAN EASY LINE zuhanyajtó 2 oldalfallal, 2 merevítővel, jobbos/balos, 1500x800mm, transzparent üveg</x:v>
      </x:c>
      <x:c t="str">
        <x:v>KOMPONENS</x:v>
      </x:c>
      <x:c t="str">
        <x:v>8590913905186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EL1515EL3315</x:v>
      </x:c>
      <x:c t="str">
        <x:v>POLYSAN EASY LINE zuhanyajtó oldalfallal, jobbos/balos, 1500x900mm, transzparent üveg</x:v>
      </x:c>
      <x:c t="str">
        <x:v>KOMPONENS</x:v>
      </x:c>
      <x:c t="str">
        <x:v>8590913901928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EL1515EL3315EL3315</x:v>
      </x:c>
      <x:c t="str">
        <x:v>POLYSAN EASY LINE zuhanyajtó 2 oldalfallal, 2 merevítővel, jobbos/balos, 1500x900mm, transzparent üveg</x:v>
      </x:c>
      <x:c t="str">
        <x:v>KOMPONENS</x:v>
      </x:c>
      <x:c t="str">
        <x:v>8590913905193</x:v>
      </x:c>
      <x:c t="str">
        <x:v>szett     </x:v>
      </x:c>
      <x:c t="str">
        <x:v/>
      </x:c>
      <x:c t="n">
        <x:v>102.0000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EL1515EL3415</x:v>
      </x:c>
      <x:c t="str">
        <x:v>POLYSAN EASY LINE zuhanyajtó oldalfallal, jobbos/balos, 1500x1000mm, transzparent üveg</x:v>
      </x:c>
      <x:c t="str">
        <x:v>KOMPONENS</x:v>
      </x:c>
      <x:c t="str">
        <x:v>8590913901829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EL1515EL3415EL3415</x:v>
      </x:c>
      <x:c t="str">
        <x:v>POLYSAN EASY LINE zuhanyajtó 2 oldalfallal, 2 merevítővel, jobbos/balos, 1500x1000mm, transzparent üveg</x:v>
      </x:c>
      <x:c t="str">
        <x:v>KOMPONENS</x:v>
      </x:c>
      <x:c t="str">
        <x:v>8590913905209</x:v>
      </x:c>
      <x:c t="str">
        <x:v>szett     </x:v>
      </x:c>
      <x:c t="str">
        <x:v/>
      </x:c>
      <x:c t="n">
        <x:v>108.0000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300000.0000</x:v>
      </x:c>
      <x:c t="str">
        <x:v/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EL1615EL3115</x:v>
      </x:c>
      <x:c t="str">
        <x:v>POLYSAN EASY LINE nyílóajtó oldalfallal, jobbos/balos, 800-900x700mm, transzparent üveg</x:v>
      </x:c>
      <x:c t="str">
        <x:v>KOMPONENS</x:v>
      </x:c>
      <x:c t="str">
        <x:v>8590913901966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/>
      </x:c>
    </x:row>
    <x:row>
      <x:c t="str">
        <x:v>EL1615EL3115EL3115</x:v>
      </x:c>
      <x:c t="str">
        <x:v>POLYSAN EASY LINE nyílóajtó 2 oldalfallal, 2 merevítővel, jobbos/balos, 800-900x700mm, transzparent üveg</x:v>
      </x:c>
      <x:c t="str">
        <x:v>KOMPONENS</x:v>
      </x:c>
      <x:c t="str">
        <x:v>8590913905414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EL1615EL3215</x:v>
      </x:c>
      <x:c t="str">
        <x:v>POLYSAN EASY LINE nyílóajtó oldalfallal, jobbos/balos, 800-900x800mm, transzparent üveg</x:v>
      </x:c>
      <x:c t="str">
        <x:v>KOMPONENS</x:v>
      </x:c>
      <x:c t="str">
        <x:v>8590913901973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151000.0000</x:v>
      </x:c>
      <x:c t="str">
        <x:v/>
      </x:c>
    </x:row>
    <x:row>
      <x:c t="str">
        <x:v>EL1615EL3215EL3215</x:v>
      </x:c>
      <x:c t="str">
        <x:v>POLYSAN EASY LINE nyílóajtó 2 oldalfallal, 2 merevítővel, jobbos/balos, 800-900x800mm, transzparent üveg</x:v>
      </x:c>
      <x:c t="str">
        <x:v>KOMPONENS</x:v>
      </x:c>
      <x:c t="str">
        <x:v>8590913905421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EL1615EL3315</x:v>
      </x:c>
      <x:c t="str">
        <x:v>POLYSAN EASY LINE nyílóajtó oldalfallal, jobbos/balos, 800-900x900mm, transzparent üveg</x:v>
      </x:c>
      <x:c t="str">
        <x:v>KOMPONENS</x:v>
      </x:c>
      <x:c t="str">
        <x:v>8590913901980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155000.0000</x:v>
      </x:c>
      <x:c t="str">
        <x:v/>
      </x:c>
    </x:row>
    <x:row>
      <x:c t="str">
        <x:v>EL1615EL3315EL3315</x:v>
      </x:c>
      <x:c t="str">
        <x:v>POLYSAN EASY LINE nyílóajtó 2 oldalfallal, 2 merevítővel, jobbos/balos, 800-900x900mm, transzparent üveg</x:v>
      </x:c>
      <x:c t="str">
        <x:v>KOMPONENS</x:v>
      </x:c>
      <x:c t="str">
        <x:v>8590913905438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EL1615EL3415</x:v>
      </x:c>
      <x:c t="str">
        <x:v>POLYSAN EASY LINE nyílóajtó oldalfallal, jobbos/balos, 800-900x1000mm, transzparent üveg</x:v>
      </x:c>
      <x:c t="str">
        <x:v>KOMPONENS</x:v>
      </x:c>
      <x:c t="str">
        <x:v>8590913901997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EL1615EL3415EL3415</x:v>
      </x:c>
      <x:c t="str">
        <x:v>POLYSAN EASY LINE nyílóajtó 2 oldalfallal, 2 merevítővel, jobbos/balos, 800-900x1000mm, transzparent üveg</x:v>
      </x:c>
      <x:c t="str">
        <x:v>KOMPONENS</x:v>
      </x:c>
      <x:c t="str">
        <x:v>8590913905445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EL1638EL3138</x:v>
      </x:c>
      <x:c t="str">
        <x:v>POLYSAN EASY LINE nyílóajtó oldalfallal, jobbos/balos, 800-900x700mm, BRICK üveg</x:v>
      </x:c>
      <x:c t="str">
        <x:v>KOMPONENS</x:v>
      </x:c>
      <x:c t="str">
        <x:v>8590913904578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EL1638EL3138EL3138</x:v>
      </x:c>
      <x:c t="str">
        <x:v>POLYSAN EASY LINE nyílóajtó 2 oldalfallal, 2 merevítővel, jobbos/balos, 800-900x700mm, BRICK üveg</x:v>
      </x:c>
      <x:c t="str">
        <x:v>KOMPONENS</x:v>
      </x:c>
      <x:c t="str">
        <x:v>8590913905575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EL1638EL3238</x:v>
      </x:c>
      <x:c t="str">
        <x:v>POLYSAN EASY LINE nyílóajtó oldalfallal, jobbos/balos, 800-900x800mm, BRICK üveg</x:v>
      </x:c>
      <x:c t="str">
        <x:v>KOMPONENS</x:v>
      </x:c>
      <x:c t="str">
        <x:v>8590913904585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EL1638EL3238EL3238</x:v>
      </x:c>
      <x:c t="str">
        <x:v>POLYSAN EASY LINE nyílóajtó 2 oldalfallal, 2 merevítővel, jobbos/balos, 800-900x800mm, BRICK üveg</x:v>
      </x:c>
      <x:c t="str">
        <x:v>KOMPONENS</x:v>
      </x:c>
      <x:c t="str">
        <x:v>8590913905582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267000.0000</x:v>
      </x:c>
      <x:c t="str">
        <x:v/>
      </x:c>
    </x:row>
    <x:row>
      <x:c t="str">
        <x:v>EL1638EL3338</x:v>
      </x:c>
      <x:c t="str">
        <x:v>POLYSAN EASY LINE nyílóajtó oldalfallal, jobbos/balos, 800-900x900mm, BRICK üveg</x:v>
      </x:c>
      <x:c t="str">
        <x:v>KOMPONENS</x:v>
      </x:c>
      <x:c t="str">
        <x:v>8590913904592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170000.0000</x:v>
      </x:c>
      <x:c t="str">
        <x:v/>
      </x:c>
    </x:row>
    <x:row>
      <x:c t="str">
        <x:v>EL1638EL3338EL3338</x:v>
      </x:c>
      <x:c t="str">
        <x:v>POLYSAN EASY LINE nyílóajtó 2 oldalfallal, 2 merevítővel, jobbos/balos, 800-900x900mm, BRICK üveg</x:v>
      </x:c>
      <x:c t="str">
        <x:v>KOMPONENS</x:v>
      </x:c>
      <x:c t="str">
        <x:v>8590913905599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277000.0000</x:v>
      </x:c>
      <x:c t="str">
        <x:v/>
      </x:c>
    </x:row>
    <x:row>
      <x:c t="str">
        <x:v>EL1638EL3438</x:v>
      </x:c>
      <x:c t="str">
        <x:v>POLYSAN EASY LINE nyílóajtó oldalfallal, jobbos/balos, 800-900x1000mm, BRICK üveg</x:v>
      </x:c>
      <x:c t="str">
        <x:v>KOMPONENS</x:v>
      </x:c>
      <x:c t="str">
        <x:v>8590913904608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EL1638EL3438EL3438</x:v>
      </x:c>
      <x:c t="str">
        <x:v>POLYSAN EASY LINE nyílóajtó 2 oldalfallal, 2 merevítővel, jobbos/balos, 800-900x1000mm, BRICK üveg</x:v>
      </x:c>
      <x:c t="str">
        <x:v>KOMPONENS</x:v>
      </x:c>
      <x:c t="str">
        <x:v>8590913905605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287000.0000</x:v>
      </x:c>
      <x:c t="str">
        <x:v/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EL1715EL3115</x:v>
      </x:c>
      <x:c t="str">
        <x:v>POLYSAN EASY LINE nyílóajtó oldalfallal, jobbos/balos, 900-1000x700mm, transzparent üveg</x:v>
      </x:c>
      <x:c t="str">
        <x:v>KOMPONENS</x:v>
      </x:c>
      <x:c t="str">
        <x:v>8590913902000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157000.0000</x:v>
      </x:c>
      <x:c t="str">
        <x:v/>
      </x:c>
    </x:row>
    <x:row>
      <x:c t="str">
        <x:v>EL1715EL3115EL3115</x:v>
      </x:c>
      <x:c t="str">
        <x:v>POLYSAN EASY LINE nyílóajtó 2 oldalfallal, 2 merevítővel, jobbos/balos, 900-1000x700mm, transzparent üveg</x:v>
      </x:c>
      <x:c t="str">
        <x:v>KOMPONENS</x:v>
      </x:c>
      <x:c t="str">
        <x:v>8590913905452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EL1715EL3215</x:v>
      </x:c>
      <x:c t="str">
        <x:v>POLYSAN EASY LINE nyílóajtó oldalfallal, jobbos/balos, 900-1000x800mm, transzparent üveg</x:v>
      </x:c>
      <x:c t="str">
        <x:v>KOMPONENS</x:v>
      </x:c>
      <x:c t="str">
        <x:v>8590913902017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163000.0000</x:v>
      </x:c>
      <x:c t="str">
        <x:v/>
      </x:c>
    </x:row>
    <x:row>
      <x:c t="str">
        <x:v>EL1715EL3215EL3215</x:v>
      </x:c>
      <x:c t="str">
        <x:v>POLYSAN EASY LINE nyílóajtó 2 oldalfallal, 2 merevítővel, jobbos/balos, 900-1000x800mm, transzparent üveg</x:v>
      </x:c>
      <x:c t="str">
        <x:v>KOMPONENS</x:v>
      </x:c>
      <x:c t="str">
        <x:v>8590913905469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EL1715EL3315</x:v>
      </x:c>
      <x:c t="str">
        <x:v>POLYSAN EASY LINE nyílóajtó oldalfallal, jobbos/balos, 900-1000x900mm, transzparent üveg</x:v>
      </x:c>
      <x:c t="str">
        <x:v>KOMPONENS</x:v>
      </x:c>
      <x:c t="str">
        <x:v>8590913902024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167000.0000</x:v>
      </x:c>
      <x:c t="str">
        <x:v/>
      </x:c>
    </x:row>
    <x:row>
      <x:c t="str">
        <x:v>EL1715EL3315EL3315</x:v>
      </x:c>
      <x:c t="str">
        <x:v>POLYSAN EASY LINE nyílóajtó 2 oldalfallal, 2 merevítővel, jobbos/balos, 900-1000x900mm, transzparent üveg</x:v>
      </x:c>
      <x:c t="str">
        <x:v>KOMPONENS</x:v>
      </x:c>
      <x:c t="str">
        <x:v>8590913905476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EL1715EL3415</x:v>
      </x:c>
      <x:c t="str">
        <x:v>POLYSAN EASY LINE nyílóajtó oldalfallal, jobbos/balos, 900-1000x1000mm, transzparent üveg</x:v>
      </x:c>
      <x:c t="str">
        <x:v>KOMPONENS</x:v>
      </x:c>
      <x:c t="str">
        <x:v>8590913902031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173000.0000</x:v>
      </x:c>
      <x:c t="str">
        <x:v/>
      </x:c>
    </x:row>
    <x:row>
      <x:c t="str">
        <x:v>EL1715EL3415EL3415</x:v>
      </x:c>
      <x:c t="str">
        <x:v>POLYSAN EASY LINE nyílóajtó 2 oldalfallal, 2 merevítővel, jobbos/balos, 900-1000x1000mm, transzparent üveg</x:v>
      </x:c>
      <x:c t="str">
        <x:v>KOMPONENS</x:v>
      </x:c>
      <x:c t="str">
        <x:v>8590913905483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EL1738EL3138</x:v>
      </x:c>
      <x:c t="str">
        <x:v>POLYSAN EASY LINE nyílóajtó oldalfallal, jobbos/balos, 900-1000x700mm, BRICK üveg</x:v>
      </x:c>
      <x:c t="str">
        <x:v>KOMPONENS</x:v>
      </x:c>
      <x:c t="str">
        <x:v>8590913904615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168000.0000</x:v>
      </x:c>
      <x:c t="str">
        <x:v/>
      </x:c>
    </x:row>
    <x:row>
      <x:c t="str">
        <x:v>EL1738EL3138EL3138</x:v>
      </x:c>
      <x:c t="str">
        <x:v>POLYSAN EASY LINE nyílóajtó 2 oldalfallal, 2 merevítővel, jobbos/balos, 900-1000x700mm, BRICK üveg</x:v>
      </x:c>
      <x:c t="str">
        <x:v>KOMPONENS</x:v>
      </x:c>
      <x:c t="str">
        <x:v>8590913905612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264000.0000</x:v>
      </x:c>
      <x:c t="str">
        <x:v/>
      </x:c>
    </x:row>
    <x:row>
      <x:c t="str">
        <x:v>EL1738EL3238</x:v>
      </x:c>
      <x:c t="str">
        <x:v>POLYSAN EASY LINE nyílóajtó oldalfallal, jobbos/balos, 900-1000x800mm, BRICK üveg</x:v>
      </x:c>
      <x:c t="str">
        <x:v>KOMPONENS</x:v>
      </x:c>
      <x:c t="str">
        <x:v>8590913904622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/>
      </x:c>
    </x:row>
    <x:row>
      <x:c t="str">
        <x:v>EL1738EL3238EL3238</x:v>
      </x:c>
      <x:c t="str">
        <x:v>POLYSAN EASY LINE nyílóajtó 2 oldalfallal, 2 merevítővel, jobbos/balos, 900-1000x800mm, BRICK üveg</x:v>
      </x:c>
      <x:c t="str">
        <x:v>KOMPONENS</x:v>
      </x:c>
      <x:c t="str">
        <x:v>8590913905629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EL1738EL3338</x:v>
      </x:c>
      <x:c t="str">
        <x:v>POLYSAN EASY LINE nyílóajtó oldalfallal, jobbos/balos, 900-1000x900mm, BRICK üveg</x:v>
      </x:c>
      <x:c t="str">
        <x:v>KOMPONENS</x:v>
      </x:c>
      <x:c t="str">
        <x:v>8590913904639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EL1738EL3338EL3338</x:v>
      </x:c>
      <x:c t="str">
        <x:v>POLYSAN EASY LINE nyílóajtó 2 oldalfallal, 2 merevítővel, jobbos/balos, 900-1000x900mm, BRICK üveg</x:v>
      </x:c>
      <x:c t="str">
        <x:v>KOMPONENS</x:v>
      </x:c>
      <x:c t="str">
        <x:v>8590913905636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EL1738EL3438</x:v>
      </x:c>
      <x:c t="str">
        <x:v>POLYSAN EASY LINE nyílóajtó oldalfallal, jobbos/balos, 900-1000x1000mm, BRICK üveg</x:v>
      </x:c>
      <x:c t="str">
        <x:v>KOMPONENS</x:v>
      </x:c>
      <x:c t="str">
        <x:v>8590913904646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EL1738EL3438EL3438</x:v>
      </x:c>
      <x:c t="str">
        <x:v>POLYSAN EASY LINE nyílóajtó 2 oldalfallal, 2 merevítővel, jobbos/balos, 900-1000x1000mm, BRICK üveg</x:v>
      </x:c>
      <x:c t="str">
        <x:v>KOMPONENS</x:v>
      </x:c>
      <x:c t="str">
        <x:v>8590913905643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EL1815EL3115</x:v>
      </x:c>
      <x:c t="str">
        <x:v>POLYSAN EASY LINE zuhanyajtó oldalfallal, jobbos/balos, 1600x700mm, transzparent üveg</x:v>
      </x:c>
      <x:c t="str">
        <x:v>KOMPONENS</x:v>
      </x:c>
      <x:c t="str">
        <x:v>8590913901935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EL1815EL3115EL3115</x:v>
      </x:c>
      <x:c t="str">
        <x:v>POLYSAN EASY LINE zuhanyajtó 2 oldalfallal, 2 merevítővel, jobbos/balos, 1600x700mm, transzparent üveg</x:v>
      </x:c>
      <x:c t="str">
        <x:v>KOMPONENS</x:v>
      </x:c>
      <x:c t="str">
        <x:v>8590913905216</x:v>
      </x:c>
      <x:c t="str">
        <x:v>szett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EL1815EL3215</x:v>
      </x:c>
      <x:c t="str">
        <x:v>POLYSAN EASY LINE zuhanyajtó oldalfallal, jobbos/balos, 1600x800mm, transzparent üveg</x:v>
      </x:c>
      <x:c t="str">
        <x:v>KOMPONENS</x:v>
      </x:c>
      <x:c t="str">
        <x:v>8590913901942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EL1815EL3215EL3215</x:v>
      </x:c>
      <x:c t="str">
        <x:v>POLYSAN EASY LINE zuhanyajtó 2 oldalfallal, 2 merevítővel, jobbos/balos, 1600x800mm, transzparent üveg</x:v>
      </x:c>
      <x:c t="str">
        <x:v>KOMPONENS</x:v>
      </x:c>
      <x:c t="str">
        <x:v>8590913905223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EL1815EL3315</x:v>
      </x:c>
      <x:c t="str">
        <x:v>POLYSAN EASY LINE zuhanyajtó oldalfallal, jobbos/balos, 1600x900mm, transzparent üveg</x:v>
      </x:c>
      <x:c t="str">
        <x:v>KOMPONENS</x:v>
      </x:c>
      <x:c t="str">
        <x:v>8590913901959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EL1815EL3315EL3315</x:v>
      </x:c>
      <x:c t="str">
        <x:v>POLYSAN EASY LINE zuhanyajtó 2 oldalfallal, 2 merevítővel, jobbos/balos, 1600x900mm, transzparent üveg</x:v>
      </x:c>
      <x:c t="str">
        <x:v>KOMPONENS</x:v>
      </x:c>
      <x:c t="str">
        <x:v>8590913905230</x:v>
      </x:c>
      <x:c t="str">
        <x:v>szett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EL1815EL3415</x:v>
      </x:c>
      <x:c t="str">
        <x:v>POLYSAN EASY LINE zuhanyajtó oldalfallal, jobbos/balos, 1600x1000mm, transzparent üveg</x:v>
      </x:c>
      <x:c t="str">
        <x:v>KOMPONENS</x:v>
      </x:c>
      <x:c t="str">
        <x:v>8590913901836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EL1815EL3415EL3415</x:v>
      </x:c>
      <x:c t="str">
        <x:v>POLYSAN EASY LINE zuhanyajtó 2 oldalfallal, 2 merevítővel, jobbos/balos, 1600x1000mm, transzparent üveg</x:v>
      </x:c>
      <x:c t="str">
        <x:v>KOMPONENS</x:v>
      </x:c>
      <x:c t="str">
        <x:v>8590913905247</x:v>
      </x:c>
      <x:c t="str">
        <x:v>szett     </x:v>
      </x:c>
      <x:c t="str">
        <x:v/>
      </x:c>
      <x:c t="n">
        <x:v>111.0000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305000.0000</x:v>
      </x:c>
      <x:c t="str">
        <x:v/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EL1910EL3115</x:v>
      </x:c>
      <x:c t="str">
        <x:v>POLYSAN EASY LINE harmónikaajtó oldalfallal, jobbos/balos, 1000x700mm, transzparent üveg</x:v>
      </x:c>
      <x:c t="str">
        <x:v>KOMPONENS</x:v>
      </x:c>
      <x:c t="str">
        <x:v>8590913904813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EL1910EL3115EL3115</x:v>
      </x:c>
      <x:c t="str">
        <x:v>POLYSAN EASY LINE harmónikaajtó 2 oldalfallal, 2 merevítővel, jobbos/balos, 1000x700mm, transzparent üveg</x:v>
      </x:c>
      <x:c t="str">
        <x:v>KOMPONENS</x:v>
      </x:c>
      <x:c t="str">
        <x:v>8590913905377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284000.0000</x:v>
      </x:c>
      <x:c t="str">
        <x:v/>
      </x:c>
    </x:row>
    <x:row>
      <x:c t="str">
        <x:v>EL1910EL3215</x:v>
      </x:c>
      <x:c t="str">
        <x:v>POLYSAN EASY LINE harmónikaajtó oldalfallal, jobbos/balos, 1000x800mm, transzparent üveg</x:v>
      </x:c>
      <x:c t="str">
        <x:v>KOMPONENS</x:v>
      </x:c>
      <x:c t="str">
        <x:v>8590913904820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EL1910EL3215EL3215</x:v>
      </x:c>
      <x:c t="str">
        <x:v>POLYSAN EASY LINE harmónikaajtó 2 oldalfallal, 2 merevítővel, jobbos/balos, 1000x800mm, transzparent üveg</x:v>
      </x:c>
      <x:c t="str">
        <x:v>KOMPONENS</x:v>
      </x:c>
      <x:c t="str">
        <x:v>8590913905384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EL1910EL3315</x:v>
      </x:c>
      <x:c t="str">
        <x:v>POLYSAN EASY LINE harmónikaajtó oldalfallal, jobbos/balos, 1000x900mm, transzparent üveg</x:v>
      </x:c>
      <x:c t="str">
        <x:v>KOMPONENS</x:v>
      </x:c>
      <x:c t="str">
        <x:v>8590913904837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EL1910EL3315EL3315</x:v>
      </x:c>
      <x:c t="str">
        <x:v>POLYSAN EASY LINE harmónikaajtó 2 oldalfallal, 2 merevítővel, jobbos/balos, 1000x900mm, transzparent üveg</x:v>
      </x:c>
      <x:c t="str">
        <x:v>KOMPONENS</x:v>
      </x:c>
      <x:c t="str">
        <x:v>8590913905391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EL1910EL3415</x:v>
      </x:c>
      <x:c t="str">
        <x:v>POLYSAN EASY LINE harmónikaajtó oldalfallal, jobbos/balos, 1000x1000mm, transzparent üveg</x:v>
      </x:c>
      <x:c t="str">
        <x:v>KOMPONENS</x:v>
      </x:c>
      <x:c t="str">
        <x:v>8590913904844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EL1910EL3415EL3415</x:v>
      </x:c>
      <x:c t="str">
        <x:v>POLYSAN EASY LINE harmónikaajtó 2 oldalfallal, 2 merevítővel, jobbos/balos, 1000x1000mm, transzparent üveg</x:v>
      </x:c>
      <x:c t="str">
        <x:v>KOMPONENS</x:v>
      </x:c>
      <x:c t="str">
        <x:v>8590913905407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EL1970EL3115</x:v>
      </x:c>
      <x:c t="str">
        <x:v>POLYSAN EASY LINE harmónikaajtó oldalfallal, jobbos/balos, 700x700mm, transzparent üveg</x:v>
      </x:c>
      <x:c t="str">
        <x:v>KOMPONENS</x:v>
      </x:c>
      <x:c t="str">
        <x:v>8590913904653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EL1970EL3115EL3115</x:v>
      </x:c>
      <x:c t="str">
        <x:v>POLYSAN EASY LINE harmónikaajtó 2 oldalfallal, 2 merevítővel, jobbos/balos, 700x700mm, transzparent üveg</x:v>
      </x:c>
      <x:c t="str">
        <x:v>KOMPONENS</x:v>
      </x:c>
      <x:c t="str">
        <x:v>8590913905254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266000.0000</x:v>
      </x:c>
      <x:c t="str">
        <x:v/>
      </x:c>
    </x:row>
    <x:row>
      <x:c t="str">
        <x:v>EL1970EL3215</x:v>
      </x:c>
      <x:c t="str">
        <x:v>POLYSAN EASY LINE harmónikaajtó oldalfallal, jobbos/balos, 700x800mm, transzparent üveg</x:v>
      </x:c>
      <x:c t="str">
        <x:v>KOMPONENS</x:v>
      </x:c>
      <x:c t="str">
        <x:v>8590913904660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EL1970EL3215EL3215</x:v>
      </x:c>
      <x:c t="str">
        <x:v>POLYSAN EASY LINE harmónikaajtó 2 oldalfallal, 2 merevítővel, jobbos/balos, 700x800mm, transzparent üveg</x:v>
      </x:c>
      <x:c t="str">
        <x:v>KOMPONENS</x:v>
      </x:c>
      <x:c t="str">
        <x:v>8590913905261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EL1970EL3315</x:v>
      </x:c>
      <x:c t="str">
        <x:v>POLYSAN EASY LINE harmónikaajtó oldalfallal, jobbos/balos, 700x900mm, transzparent üveg</x:v>
      </x:c>
      <x:c t="str">
        <x:v>KOMPONENS</x:v>
      </x:c>
      <x:c t="str">
        <x:v>8590913904677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EL1970EL3315EL3315</x:v>
      </x:c>
      <x:c t="str">
        <x:v>POLYSAN EASY LINE harmónikaajtó 2 oldalfallal, 2 merevítővel, jobbos/balos, 700x900mm, transzparent üveg</x:v>
      </x:c>
      <x:c t="str">
        <x:v>KOMPONENS</x:v>
      </x:c>
      <x:c t="str">
        <x:v>8590913905278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EL1970EL3415</x:v>
      </x:c>
      <x:c t="str">
        <x:v>POLYSAN EASY LINE harmónikaajtó oldalfallal, jobbos/balos, 700x1000mm, transzparent üveg</x:v>
      </x:c>
      <x:c t="str">
        <x:v>KOMPONENS</x:v>
      </x:c>
      <x:c t="str">
        <x:v>8590913904684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EL1970EL3415EL3415</x:v>
      </x:c>
      <x:c t="str">
        <x:v>POLYSAN EASY LINE harmónikaajtó 2 oldalfallal, 2 merevítővel, jobbos/balos, 700x1000mm, transzparent üveg</x:v>
      </x:c>
      <x:c t="str">
        <x:v>KOMPONENS</x:v>
      </x:c>
      <x:c t="str">
        <x:v>8590913905285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EL1980EL3115</x:v>
      </x:c>
      <x:c t="str">
        <x:v>POLYSAN EASY LINE harmónikaajtó oldalfallal, jobbos/balos, 800x700mm, transzparent üveg</x:v>
      </x:c>
      <x:c t="str">
        <x:v>KOMPONENS</x:v>
      </x:c>
      <x:c t="str">
        <x:v>8590913904691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EL1980EL3115EL3115</x:v>
      </x:c>
      <x:c t="str">
        <x:v>POLYSAN EASY LINE harmónikaajtó 2 oldalfallal, 2 merevítővel, jobbos/balos, 800x700mm, transzparent üveg</x:v>
      </x:c>
      <x:c t="str">
        <x:v>KOMPONENS</x:v>
      </x:c>
      <x:c t="str">
        <x:v>8590913905292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270000.0000</x:v>
      </x:c>
      <x:c t="str">
        <x:v/>
      </x:c>
    </x:row>
    <x:row>
      <x:c t="str">
        <x:v>EL1980EL3215</x:v>
      </x:c>
      <x:c t="str">
        <x:v>POLYSAN EASY LINE harmónikaajtó oldalfallal, jobbos/balos, 800x800mm, transzparent üveg</x:v>
      </x:c>
      <x:c t="str">
        <x:v>KOMPONENS</x:v>
      </x:c>
      <x:c t="str">
        <x:v>8590913904707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EL1980EL3215EL3215</x:v>
      </x:c>
      <x:c t="str">
        <x:v>POLYSAN EASY LINE harmónikaajtó 2 oldalfallal, 2 merevítővel, jobbos/balos, 800x800mm, transzparent üveg</x:v>
      </x:c>
      <x:c t="str">
        <x:v>KOMPONENS</x:v>
      </x:c>
      <x:c t="str">
        <x:v>8590913905308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282000.0000</x:v>
      </x:c>
      <x:c t="str">
        <x:v/>
      </x:c>
    </x:row>
    <x:row>
      <x:c t="str">
        <x:v>EL1980EL3315</x:v>
      </x:c>
      <x:c t="str">
        <x:v>POLYSAN EASY LINE harmónikaajtó oldalfallal, jobbos/balos, 800x900mm, transzparent üveg</x:v>
      </x:c>
      <x:c t="str">
        <x:v>KOMPONENS</x:v>
      </x:c>
      <x:c t="str">
        <x:v>8590913904714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EL1980EL3315EL3315</x:v>
      </x:c>
      <x:c t="str">
        <x:v>POLYSAN EASY LINE harmónikaajtó 2 oldalfallal, 2 merevítővel, jobbos/balos, 800x900mm, transzparent üveg</x:v>
      </x:c>
      <x:c t="str">
        <x:v>KOMPONENS</x:v>
      </x:c>
      <x:c t="str">
        <x:v>8590913905315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290000.0000</x:v>
      </x:c>
      <x:c t="str">
        <x:v/>
      </x:c>
    </x:row>
    <x:row>
      <x:c t="str">
        <x:v>EL1980EL3415</x:v>
      </x:c>
      <x:c t="str">
        <x:v>POLYSAN EASY LINE harmónikaajtó oldalfallal, jobbos/balos, 800x1000mm, transzparent üveg</x:v>
      </x:c>
      <x:c t="str">
        <x:v>KOMPONENS</x:v>
      </x:c>
      <x:c t="str">
        <x:v>8590913904721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195000.0000</x:v>
      </x:c>
      <x:c t="str">
        <x:v/>
      </x:c>
    </x:row>
    <x:row>
      <x:c t="str">
        <x:v>EL1980EL3415EL3415</x:v>
      </x:c>
      <x:c t="str">
        <x:v>POLYSAN EASY LINE harmónikaajtó 2 oldalfallal, 2 merevítővel, jobbos/balos, 800x1000mm, transzparent üveg</x:v>
      </x:c>
      <x:c t="str">
        <x:v>KOMPONENS</x:v>
      </x:c>
      <x:c t="str">
        <x:v>8590913905322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EL1990EL3115</x:v>
      </x:c>
      <x:c t="str">
        <x:v>POLYSAN EASY LINE harmónikaajtó oldalfallal, jobbos/balos, 900x700mm, transzparent üveg</x:v>
      </x:c>
      <x:c t="str">
        <x:v>KOMPONENS</x:v>
      </x:c>
      <x:c t="str">
        <x:v>8590913904738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EL1990EL3115EL3115</x:v>
      </x:c>
      <x:c t="str">
        <x:v>POLYSAN EASY LINE harmónikaajtó 2 oldalfallal, 2 merevítővel, jobbos/balos, 900x700mm, transzparent üveg</x:v>
      </x:c>
      <x:c t="str">
        <x:v>KOMPONENS</x:v>
      </x:c>
      <x:c t="str">
        <x:v>8590913905339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EL1990EL3215</x:v>
      </x:c>
      <x:c t="str">
        <x:v>POLYSAN EASY LINE harmónikaajtó oldalfallal, jobbos/balos, 900x800mm, transzparent üveg</x:v>
      </x:c>
      <x:c t="str">
        <x:v>KOMPONENS</x:v>
      </x:c>
      <x:c t="str">
        <x:v>8590913904745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EL1990EL3215EL3215</x:v>
      </x:c>
      <x:c t="str">
        <x:v>POLYSAN EASY LINE harmónikaajtó 2 oldalfallal, 2 merevítővel, jobbos/balos, 900x800mm, transzparent üveg</x:v>
      </x:c>
      <x:c t="str">
        <x:v>KOMPONENS</x:v>
      </x:c>
      <x:c t="str">
        <x:v>8590913905346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290000.0000</x:v>
      </x:c>
      <x:c t="str">
        <x:v/>
      </x:c>
    </x:row>
    <x:row>
      <x:c t="str">
        <x:v>EL1990EL3315</x:v>
      </x:c>
      <x:c t="str">
        <x:v>POLYSAN EASY LINE harmónikaajtó oldalfallal, jobbos/balos, 900x900mm, transzparent üveg</x:v>
      </x:c>
      <x:c t="str">
        <x:v>KOMPONENS</x:v>
      </x:c>
      <x:c t="str">
        <x:v>8590913904790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EL1990EL3315EL3315</x:v>
      </x:c>
      <x:c t="str">
        <x:v>POLYSAN EASY LINE harmónikaajtó 2 oldalfallal, 2 merevítővel, jobbos/balos, 900x900mm, transzparent üveg</x:v>
      </x:c>
      <x:c t="str">
        <x:v>KOMPONENS</x:v>
      </x:c>
      <x:c t="str">
        <x:v>8590913905353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EL1990EL3415</x:v>
      </x:c>
      <x:c t="str">
        <x:v>POLYSAN EASY LINE harmónikaajtó oldalfallal, jobbos/balos, 900x1000mm, transzparent üveg</x:v>
      </x:c>
      <x:c t="str">
        <x:v>KOMPONENS</x:v>
      </x:c>
      <x:c t="str">
        <x:v>8590913904806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EL1990EL3415EL3415</x:v>
      </x:c>
      <x:c t="str">
        <x:v>POLYSAN EASY LINE harmónikaajtó 2 oldalfallal, 2 merevítővel, jobbos/balos, 900x1000mm, transzparent üveg</x:v>
      </x:c>
      <x:c t="str">
        <x:v>KOMPONENS</x:v>
      </x:c>
      <x:c t="str">
        <x:v>8590913905360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310000.0000</x:v>
      </x:c>
      <x:c t="str">
        <x:v/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70099100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70099100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ES1010-01</x:v>
      </x:c>
      <x:c t="str">
        <x:v>ESCA CHROME Walk-in zuhanyfal, falra szerelhető, transzparent üveg, 1000mm</x:v>
      </x:c>
      <x:c t="str">
        <x:v>KOMPONENS</x:v>
      </x:c>
      <x:c t="str">
        <x:v>8590913964848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ES1010-02</x:v>
      </x:c>
      <x:c t="str">
        <x:v>ESCA BLACK MATT Walk-in zuhanyfal, falra szerelhető, transzparent üveg, 1000mm</x:v>
      </x:c>
      <x:c t="str">
        <x:v>KOMPONENS</x:v>
      </x:c>
      <x:c t="str">
        <x:v>8590913965005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95100.0000</x:v>
      </x:c>
      <x:c t="str">
        <x:v/>
      </x:c>
    </x:row>
    <x:row>
      <x:c t="str">
        <x:v>ES1010-03</x:v>
      </x:c>
      <x:c t="str">
        <x:v>ESCA WHITE MATT Walk-in zuhanyfal, falra szerelhető, transzparent üveg, 1000mm</x:v>
      </x:c>
      <x:c t="str">
        <x:v>KOMPONENS</x:v>
      </x:c>
      <x:c t="str">
        <x:v>8590913965029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95100.0000</x:v>
      </x:c>
      <x:c t="str">
        <x:v/>
      </x:c>
    </x:row>
    <x:row>
      <x:c t="str">
        <x:v>ES1010-04</x:v>
      </x:c>
      <x:c t="str">
        <x:v>ESCA GOLD MATT Walk-in zuhanyfal, falra szerelhető, transzparent üveg, 1000mm</x:v>
      </x:c>
      <x:c t="str">
        <x:v>KOMPONENS</x:v>
      </x:c>
      <x:c t="str">
        <x:v>8590913965081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ES1010-05</x:v>
      </x:c>
      <x:c t="str">
        <x:v>ESCA CHROME Walk-in zuhanyfal, szabadonálló, transzparent üveg, 1000mm</x:v>
      </x:c>
      <x:c t="str">
        <x:v>KOMPONENS</x:v>
      </x:c>
      <x:c t="str">
        <x:v>8590913967504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ES1010-06</x:v>
      </x:c>
      <x:c t="str">
        <x:v>ESCA BLACK MATT Walk-in zuhanyfal, szabadonálló, transzparent üveg, 1000mm</x:v>
      </x:c>
      <x:c t="str">
        <x:v>KOMPONENS</x:v>
      </x:c>
      <x:c t="str">
        <x:v>8590913967566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ES1010-07</x:v>
      </x:c>
      <x:c t="str">
        <x:v>ESCA WHITE MATT Walk-in zuhanyfal, szabadonálló, transzparent üveg, 1000mm</x:v>
      </x:c>
      <x:c t="str">
        <x:v>KOMPONENS</x:v>
      </x:c>
      <x:c t="str">
        <x:v>8590913967627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ES1010-08</x:v>
      </x:c>
      <x:c t="str">
        <x:v>ESCA GOLD MATT Walk-in zuhanyfal, szabadonálló, transzparent üveg, 1000mm</x:v>
      </x:c>
      <x:c t="str">
        <x:v>KOMPONENS</x:v>
      </x:c>
      <x:c t="str">
        <x:v>8590913967689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114800.0000</x:v>
      </x:c>
      <x:c t="str">
        <x:v/>
      </x:c>
    </x:row>
    <x:row>
      <x:c t="str">
        <x:v>ES1010-09</x:v>
      </x:c>
      <x:c t="str">
        <x:v>ESCA COPPER MATT Walk-in zuhanyfal, falra szerelhető, transzparent üveg, 1000mm</x:v>
      </x:c>
      <x:c t="str">
        <x:v>KOMPONENS</x:v>
      </x:c>
      <x:c t="str">
        <x:v>8590913139734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ES1010-10</x:v>
      </x:c>
      <x:c t="str">
        <x:v>ESCA COPPER MATT Walk-in zuhanyfal, szabadon álló, transzparent üveg, 1000mm</x:v>
      </x:c>
      <x:c t="str">
        <x:v>KOMPONENS</x:v>
      </x:c>
      <x:c t="str">
        <x:v>8590913139055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114800.0000</x:v>
      </x:c>
      <x:c t="str">
        <x:v/>
      </x:c>
    </x:row>
    <x:row>
      <x:c t="str">
        <x:v>ES1010-11</x:v>
      </x:c>
      <x:c t="str">
        <x:v>ESCA GUN METAL Walk-in zuhanyfal, falra szerelhető, transzparent üveg, 1000mm</x:v>
      </x:c>
      <x:c t="str">
        <x:v>KOMPONENS</x:v>
      </x:c>
      <x:c t="str">
        <x:v>8590913138119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ES1010-12</x:v>
      </x:c>
      <x:c t="str">
        <x:v>ESCA GUN METAL Walk-in zuhanyfal, szabadon álló, transzparent üveg, 1000mm</x:v>
      </x:c>
      <x:c t="str">
        <x:v>KOMPONENS</x:v>
      </x:c>
      <x:c t="str">
        <x:v>8590913138126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ES1011-01</x:v>
      </x:c>
      <x:c t="str">
        <x:v>ESCA CHROME Walk-in zuhanyfal, falra szerelhető, transzparent üveg, 1100mm</x:v>
      </x:c>
      <x:c t="str">
        <x:v>KOMPONENS</x:v>
      </x:c>
      <x:c t="str">
        <x:v>8590913964855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ES1011-02</x:v>
      </x:c>
      <x:c t="str">
        <x:v>ESCA BLACK MATT Walk-in zuhanyfal, falra szerelhető, transzparent üveg, 1100mm</x:v>
      </x:c>
      <x:c t="str">
        <x:v>KOMPONENS</x:v>
      </x:c>
      <x:c t="str">
        <x:v>8590913964930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102100.0000</x:v>
      </x:c>
      <x:c t="str">
        <x:v/>
      </x:c>
    </x:row>
    <x:row>
      <x:c t="str">
        <x:v>ES1011-03</x:v>
      </x:c>
      <x:c t="str">
        <x:v>ESCA WHITE MATT Walk-in zuhanyfal, falra szerelhető, transzparent üveg, 1100mm</x:v>
      </x:c>
      <x:c t="str">
        <x:v>KOMPONENS</x:v>
      </x:c>
      <x:c t="str">
        <x:v>8590913965036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102100.0000</x:v>
      </x:c>
      <x:c t="str">
        <x:v/>
      </x:c>
    </x:row>
    <x:row>
      <x:c t="str">
        <x:v>ES1011-04</x:v>
      </x:c>
      <x:c t="str">
        <x:v>ESCA GOLD MATT Walk-in zuhanyfal, falra szerelhető, transzparent üveg, 1100mm</x:v>
      </x:c>
      <x:c t="str">
        <x:v>KOMPONENS</x:v>
      </x:c>
      <x:c t="str">
        <x:v>8590913965098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ES1011-05</x:v>
      </x:c>
      <x:c t="str">
        <x:v>ESCA CHROME Walk-in zuhanyfal, szabadonálló, transzparent üveg, 1100mm</x:v>
      </x:c>
      <x:c t="str">
        <x:v>KOMPONENS</x:v>
      </x:c>
      <x:c t="str">
        <x:v>8590913967511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ES1011-06</x:v>
      </x:c>
      <x:c t="str">
        <x:v>ESCA BLACK MATT Walk-in zuhanyfal, szabadonálló, transzparent üveg, 1100mm</x:v>
      </x:c>
      <x:c t="str">
        <x:v>KOMPONENS</x:v>
      </x:c>
      <x:c t="str">
        <x:v>8590913967573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ES1011-07</x:v>
      </x:c>
      <x:c t="str">
        <x:v>ESCA WHITE MATT Walk-in zuhanyfal, szabadonálló, transzparent üveg, 1100mm</x:v>
      </x:c>
      <x:c t="str">
        <x:v>KOMPONENS</x:v>
      </x:c>
      <x:c t="str">
        <x:v>8590913967634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ES1011-08</x:v>
      </x:c>
      <x:c t="str">
        <x:v>ESCA GOLD MATT Walk-in zuhanyfal, szabadonálló, transzparent üveg, 1100mm</x:v>
      </x:c>
      <x:c t="str">
        <x:v>KOMPONENS</x:v>
      </x:c>
      <x:c t="str">
        <x:v>8590913967696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121800.0000</x:v>
      </x:c>
      <x:c t="str">
        <x:v/>
      </x:c>
    </x:row>
    <x:row>
      <x:c t="str">
        <x:v>ES1011-09</x:v>
      </x:c>
      <x:c t="str">
        <x:v>ESCA COPPER MATT Walk-in zuhanyfal, falra szerelhető, transzparent üveg, 1100mm</x:v>
      </x:c>
      <x:c t="str">
        <x:v>KOMPONENS</x:v>
      </x:c>
      <x:c t="str">
        <x:v>8590913139741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ES1011-10</x:v>
      </x:c>
      <x:c t="str">
        <x:v>ESCA COPPER MATT Walk-in zuhanyfal, szabadon álló, transzparent üveg, 1100mm</x:v>
      </x:c>
      <x:c t="str">
        <x:v>KOMPONENS</x:v>
      </x:c>
      <x:c t="str">
        <x:v>8590913139062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121800.0000</x:v>
      </x:c>
      <x:c t="str">
        <x:v/>
      </x:c>
    </x:row>
    <x:row>
      <x:c t="str">
        <x:v>ES1011-11</x:v>
      </x:c>
      <x:c t="str">
        <x:v>ESCA GUN METAL Walk-in zuhanyfal, falra szerelhető, transzparent üveg, 1100mm</x:v>
      </x:c>
      <x:c t="str">
        <x:v>KOMPONENS</x:v>
      </x:c>
      <x:c t="str">
        <x:v>8590913138133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ES1011-12</x:v>
      </x:c>
      <x:c t="str">
        <x:v>ESCA GUN METAL Walk-in zuhanyfal, szabadon álló, transzparent üveg, 1100mm</x:v>
      </x:c>
      <x:c t="str">
        <x:v>KOMPONENS</x:v>
      </x:c>
      <x:c t="str">
        <x:v>8590913138140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ES1012-01</x:v>
      </x:c>
      <x:c t="str">
        <x:v>ESCA CHROME Walk-in zuhanyfal, falra szerelhető, transzparent üveg, 1200mm</x:v>
      </x:c>
      <x:c t="str">
        <x:v>KOMPONENS</x:v>
      </x:c>
      <x:c t="str">
        <x:v>8590913964862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ES1012-02</x:v>
      </x:c>
      <x:c t="str">
        <x:v>ESCA BLACK MATT Walk-in zuhanyfal, falra szerelhető, transzparent üveg, 1200mm</x:v>
      </x:c>
      <x:c t="str">
        <x:v>KOMPONENS</x:v>
      </x:c>
      <x:c t="str">
        <x:v>8590913964947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110100.0000</x:v>
      </x:c>
      <x:c t="str">
        <x:v/>
      </x:c>
    </x:row>
    <x:row>
      <x:c t="str">
        <x:v>ES1012-03</x:v>
      </x:c>
      <x:c t="str">
        <x:v>ESCA WHITE MATT Walk-in zuhanyfal, falra szerelhető, transzparent üveg, 1200mm</x:v>
      </x:c>
      <x:c t="str">
        <x:v>KOMPONENS</x:v>
      </x:c>
      <x:c t="str">
        <x:v>8590913965043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110100.0000</x:v>
      </x:c>
      <x:c t="str">
        <x:v/>
      </x:c>
    </x:row>
    <x:row>
      <x:c t="str">
        <x:v>ES1012-04</x:v>
      </x:c>
      <x:c t="str">
        <x:v>ESCA GOLD MATT Walk-in zuhanyfal, falra szerelhető, transzparent üveg, 1200mm</x:v>
      </x:c>
      <x:c t="str">
        <x:v>KOMPONENS</x:v>
      </x:c>
      <x:c t="str">
        <x:v>8590913965104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ES1012-05</x:v>
      </x:c>
      <x:c t="str">
        <x:v>ESCA CHROME Walk-in zuhanyfal, szabadonálló, transzparent üveg, 1200mm</x:v>
      </x:c>
      <x:c t="str">
        <x:v>KOMPONENS</x:v>
      </x:c>
      <x:c t="str">
        <x:v>8590913967528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ES1012-06</x:v>
      </x:c>
      <x:c t="str">
        <x:v>ESCA BLACK MATT Walk-in zuhanyfal, szabadonálló, transzparent üveg, 1200mm</x:v>
      </x:c>
      <x:c t="str">
        <x:v>KOMPONENS</x:v>
      </x:c>
      <x:c t="str">
        <x:v>8590913967580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ES1012-07</x:v>
      </x:c>
      <x:c t="str">
        <x:v>ESCA WHITE MATT Walk-in zuhanyfal, szabadonálló, transzparent üveg, 1200mm</x:v>
      </x:c>
      <x:c t="str">
        <x:v>KOMPONENS</x:v>
      </x:c>
      <x:c t="str">
        <x:v>8590913967641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ES1012-08</x:v>
      </x:c>
      <x:c t="str">
        <x:v>ESCA GOLD MATT Walk-in zuhanyfal, szabadonálló, transzparent üveg, 1200mm</x:v>
      </x:c>
      <x:c t="str">
        <x:v>KOMPONENS</x:v>
      </x:c>
      <x:c t="str">
        <x:v>8590913967702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129800.0000</x:v>
      </x:c>
      <x:c t="str">
        <x:v/>
      </x:c>
    </x:row>
    <x:row>
      <x:c t="str">
        <x:v>ES1012-09</x:v>
      </x:c>
      <x:c t="str">
        <x:v>ESCA COPPER MATT Walk-in zuhanyfal, falra szerelhető, transzparent üveg, 1200mm</x:v>
      </x:c>
      <x:c t="str">
        <x:v>KOMPONENS</x:v>
      </x:c>
      <x:c t="str">
        <x:v>8590913139758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ES1012-10</x:v>
      </x:c>
      <x:c t="str">
        <x:v>ESCA COPPER MATT Walk-in zuhanyfal, szabadon álló, transzparent üveg, 1200mm</x:v>
      </x:c>
      <x:c t="str">
        <x:v>KOMPONENS</x:v>
      </x:c>
      <x:c t="str">
        <x:v>8590913139079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129800.0000</x:v>
      </x:c>
      <x:c t="str">
        <x:v/>
      </x:c>
    </x:row>
    <x:row>
      <x:c t="str">
        <x:v>ES1012-11</x:v>
      </x:c>
      <x:c t="str">
        <x:v>ESCA GUN METAL Walk-in zuhanyfal, falra szerelhető, transzparent üveg, 1200mm</x:v>
      </x:c>
      <x:c t="str">
        <x:v>KOMPONENS</x:v>
      </x:c>
      <x:c t="str">
        <x:v>8590913138157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ES1012-12</x:v>
      </x:c>
      <x:c t="str">
        <x:v>ESCA GUN METAL Walk-in zuhanyfal, szabadon álló, transzparent üveg, 1200mm</x:v>
      </x:c>
      <x:c t="str">
        <x:v>KOMPONENS</x:v>
      </x:c>
      <x:c t="str">
        <x:v>8590913138164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ES1013-01</x:v>
      </x:c>
      <x:c t="str">
        <x:v>ESCA CHROME Walk-in zuhanyfal, falra szerelhető, transzparent üveg, 1300mm</x:v>
      </x:c>
      <x:c t="str">
        <x:v>KOMPONENS</x:v>
      </x:c>
      <x:c t="str">
        <x:v>8590913964879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ES1013-02</x:v>
      </x:c>
      <x:c t="str">
        <x:v>ESCA BLACK MATT Walk-in zuhanyfal, falra szerelhető, transzparent üveg, 1300mm</x:v>
      </x:c>
      <x:c t="str">
        <x:v>KOMPONENS</x:v>
      </x:c>
      <x:c t="str">
        <x:v>8590913964954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115100.0000</x:v>
      </x:c>
      <x:c t="str">
        <x:v/>
      </x:c>
    </x:row>
    <x:row>
      <x:c t="str">
        <x:v>ES1013-03</x:v>
      </x:c>
      <x:c t="str">
        <x:v>ESCA WHITE MATT Walk-in zuhanyfal, falra szerelhető, transzparent üveg, 1300mm</x:v>
      </x:c>
      <x:c t="str">
        <x:v>KOMPONENS</x:v>
      </x:c>
      <x:c t="str">
        <x:v>8590913965050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115100.0000</x:v>
      </x:c>
      <x:c t="str">
        <x:v/>
      </x:c>
    </x:row>
    <x:row>
      <x:c t="str">
        <x:v>ES1013-04</x:v>
      </x:c>
      <x:c t="str">
        <x:v>ESCA GOLD MATT Walk-in zuhanyfal, falra szerelhető, transzparent üveg, 1300mm</x:v>
      </x:c>
      <x:c t="str">
        <x:v>KOMPONENS</x:v>
      </x:c>
      <x:c t="str">
        <x:v>8590913965111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ES1013-05</x:v>
      </x:c>
      <x:c t="str">
        <x:v>ESCA CHROME Walk-in zuhanyfal, szabadonálló, transzparent üveg, 1300mm</x:v>
      </x:c>
      <x:c t="str">
        <x:v>KOMPONENS</x:v>
      </x:c>
      <x:c t="str">
        <x:v>8590913967535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ES1013-06</x:v>
      </x:c>
      <x:c t="str">
        <x:v>ESCA BLACK MATT Walk-in zuhanyfal, szabadonálló, transzparent üveg, 1300mm</x:v>
      </x:c>
      <x:c t="str">
        <x:v>KOMPONENS</x:v>
      </x:c>
      <x:c t="str">
        <x:v>8590913967597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ES1013-07</x:v>
      </x:c>
      <x:c t="str">
        <x:v>ESCA WHITE MATT Walk-in zuhanyfal, szabadonálló, transzparent üveg, 1300mm</x:v>
      </x:c>
      <x:c t="str">
        <x:v>KOMPONENS</x:v>
      </x:c>
      <x:c t="str">
        <x:v>8590913967658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ES1013-08</x:v>
      </x:c>
      <x:c t="str">
        <x:v>ESCA GOLD MATT Walk-in zuhanyfal, szabadonálló, transzparent üveg, 1300mm</x:v>
      </x:c>
      <x:c t="str">
        <x:v>KOMPONENS</x:v>
      </x:c>
      <x:c t="str">
        <x:v>8590913967719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134800.0000</x:v>
      </x:c>
      <x:c t="str">
        <x:v/>
      </x:c>
    </x:row>
    <x:row>
      <x:c t="str">
        <x:v>ES1013-09</x:v>
      </x:c>
      <x:c t="str">
        <x:v>ESCA COPPER MATT Walk-in zuhanyfal, falra szerelhető, transzparent üveg, 1300mm</x:v>
      </x:c>
      <x:c t="str">
        <x:v>KOMPONENS</x:v>
      </x:c>
      <x:c t="str">
        <x:v>8590913139765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ES1013-10</x:v>
      </x:c>
      <x:c t="str">
        <x:v>ESCA COPPER MATT Walk-in zuhanyfal, szabadon álló, transzparent üveg, 1300mm</x:v>
      </x:c>
      <x:c t="str">
        <x:v>KOMPONENS</x:v>
      </x:c>
      <x:c t="str">
        <x:v>8590913139086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134800.0000</x:v>
      </x:c>
      <x:c t="str">
        <x:v/>
      </x:c>
    </x:row>
    <x:row>
      <x:c t="str">
        <x:v>ES1013-11</x:v>
      </x:c>
      <x:c t="str">
        <x:v>ESCA GUN METAL Walk-in zuhanyfal, falra szerelhető, transzparent üveg, 1300mm</x:v>
      </x:c>
      <x:c t="str">
        <x:v>KOMPONENS</x:v>
      </x:c>
      <x:c t="str">
        <x:v>8590913138171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ES1013-12</x:v>
      </x:c>
      <x:c t="str">
        <x:v>ESCA GUN METAL Walk-in zuhanyfal, szabadon álló, transzparent üveg, 1300mm</x:v>
      </x:c>
      <x:c t="str">
        <x:v>KOMPONENS</x:v>
      </x:c>
      <x:c t="str">
        <x:v>8590913138188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ES1014-01</x:v>
      </x:c>
      <x:c t="str">
        <x:v>ESCA CHROME Walk-in zuhanyfal, falra szerelhető, transzparent üveg, 1400mm</x:v>
      </x:c>
      <x:c t="str">
        <x:v>KOMPONENS</x:v>
      </x:c>
      <x:c t="str">
        <x:v>8590913964886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ES1014-02</x:v>
      </x:c>
      <x:c t="str">
        <x:v>ESCA BLACK MATT Walk-in zuhanyfal, falra szerelhető, transzparent üveg, 1400mm</x:v>
      </x:c>
      <x:c t="str">
        <x:v>KOMPONENS</x:v>
      </x:c>
      <x:c t="str">
        <x:v>8590913964961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ES1014-03</x:v>
      </x:c>
      <x:c t="str">
        <x:v>ESCA WHITE MATT Walk-in zuhanyfal, falra szerelhető, transzparent üveg, 1400mm</x:v>
      </x:c>
      <x:c t="str">
        <x:v>KOMPONENS</x:v>
      </x:c>
      <x:c t="str">
        <x:v>8590913965067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ES1014-04</x:v>
      </x:c>
      <x:c t="str">
        <x:v>ESCA GOLD MATT Walk-in zuhanyfal, falra szerelhető, transzparent üveg, 1400mm</x:v>
      </x:c>
      <x:c t="str">
        <x:v>KOMPONENS</x:v>
      </x:c>
      <x:c t="str">
        <x:v>8590913965128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ES1014-05</x:v>
      </x:c>
      <x:c t="str">
        <x:v>ESCA CHROME Walk-in zuhanyfal, szabadonálló, transzparent üveg, 1400mm</x:v>
      </x:c>
      <x:c t="str">
        <x:v>KOMPONENS</x:v>
      </x:c>
      <x:c t="str">
        <x:v>8590913967542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ES1014-06</x:v>
      </x:c>
      <x:c t="str">
        <x:v>ESCA BLACK MATT Walk-in zuhanyfal, szabadonálló, transzparent üveg, 1400mm</x:v>
      </x:c>
      <x:c t="str">
        <x:v>KOMPONENS</x:v>
      </x:c>
      <x:c t="str">
        <x:v>8590913967603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ES1014-07</x:v>
      </x:c>
      <x:c t="str">
        <x:v>ESCA WHITE MATT Walk-in zuhanyfal, szabadonálló, transzparent üveg, 1400mm</x:v>
      </x:c>
      <x:c t="str">
        <x:v>KOMPONENS</x:v>
      </x:c>
      <x:c t="str">
        <x:v>8590913967665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ES1014-08</x:v>
      </x:c>
      <x:c t="str">
        <x:v>ESCA GOLD MATT Walk-in zuhanyfal, szabadonálló, transzparent üveg, 1400mm</x:v>
      </x:c>
      <x:c t="str">
        <x:v>KOMPONENS</x:v>
      </x:c>
      <x:c t="str">
        <x:v>8590913967733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ES1014-09</x:v>
      </x:c>
      <x:c t="str">
        <x:v>ESCA COPPER MATT Walk-in zuhanyfal, falra szerelhető, transzparent üveg, 1400mm</x:v>
      </x:c>
      <x:c t="str">
        <x:v>KOMPONENS</x:v>
      </x:c>
      <x:c t="str">
        <x:v>8590913139772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ES1014-10</x:v>
      </x:c>
      <x:c t="str">
        <x:v>ESCA COPPER MATT Walk-in zuhanyfal, szabadon álló, transzparent üveg, 1400mm</x:v>
      </x:c>
      <x:c t="str">
        <x:v>KOMPONENS</x:v>
      </x:c>
      <x:c t="str">
        <x:v>8590913139093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ES1014-11</x:v>
      </x:c>
      <x:c t="str">
        <x:v>ESCA GUN METAL Walk-in zuhanyfal, falra szerelhető, transzparent üveg, 1400mm</x:v>
      </x:c>
      <x:c t="str">
        <x:v>KOMPONENS</x:v>
      </x:c>
      <x:c t="str">
        <x:v>8590913138195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ES1014-12</x:v>
      </x:c>
      <x:c t="str">
        <x:v>ESCA GUN METAL Walk-in zuhanyfal, szabadon álló, transzparent üveg, 1400mm</x:v>
      </x:c>
      <x:c t="str">
        <x:v>KOMPONENS</x:v>
      </x:c>
      <x:c t="str">
        <x:v>8590913138201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ES1015-01</x:v>
      </x:c>
      <x:c t="str">
        <x:v>ESCA CHROME Walk-in zuhanyfal, falra szerelhető, transzparent üveg, 1500mm</x:v>
      </x:c>
      <x:c t="str">
        <x:v>KOMPONENS</x:v>
      </x:c>
      <x:c t="str">
        <x:v>8590913964893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ES1015-02</x:v>
      </x:c>
      <x:c t="str">
        <x:v>ESCA BLACK MATT Walk-in zuhanyfal, falra szerelhető, transzparent üveg, 1500mm</x:v>
      </x:c>
      <x:c t="str">
        <x:v>KOMPONENS</x:v>
      </x:c>
      <x:c t="str">
        <x:v>8590913964978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122100.0000</x:v>
      </x:c>
      <x:c t="str">
        <x:v/>
      </x:c>
    </x:row>
    <x:row>
      <x:c t="str">
        <x:v>ES1015-03</x:v>
      </x:c>
      <x:c t="str">
        <x:v>ESCA WHITE MATT Walk-in zuhanyfal, falra szerelhető, transzparent üveg, 1500mm</x:v>
      </x:c>
      <x:c t="str">
        <x:v>KOMPONENS</x:v>
      </x:c>
      <x:c t="str">
        <x:v>8590913965074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122100.0000</x:v>
      </x:c>
      <x:c t="str">
        <x:v/>
      </x:c>
    </x:row>
    <x:row>
      <x:c t="str">
        <x:v>ES1015-04</x:v>
      </x:c>
      <x:c t="str">
        <x:v>ESCA GOLD MATT Walk-in zuhanyfal, falra szerelhető, transzparent üveg, 1500mm</x:v>
      </x:c>
      <x:c t="str">
        <x:v>KOMPONENS</x:v>
      </x:c>
      <x:c t="str">
        <x:v>8590913965135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ES1015-05</x:v>
      </x:c>
      <x:c t="str">
        <x:v>ESCA CHROME Walk-in zuhanyfal, szabadonálló, transzparent üveg, 1500mm</x:v>
      </x:c>
      <x:c t="str">
        <x:v>KOMPONENS</x:v>
      </x:c>
      <x:c t="str">
        <x:v>8590913967559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ES1015-06</x:v>
      </x:c>
      <x:c t="str">
        <x:v>ESCA BLACK MATT Walk-in zuhanyfal, szabadonálló, transzparent üveg, 1500mm</x:v>
      </x:c>
      <x:c t="str">
        <x:v>KOMPONENS</x:v>
      </x:c>
      <x:c t="str">
        <x:v>8590913967610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ES1015-07</x:v>
      </x:c>
      <x:c t="str">
        <x:v>ESCA WHITE MATT Walk-in zuhanyfal, szabadonálló, transzparent üveg, 1500mm</x:v>
      </x:c>
      <x:c t="str">
        <x:v>KOMPONENS</x:v>
      </x:c>
      <x:c t="str">
        <x:v>8590913967672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ES1015-08</x:v>
      </x:c>
      <x:c t="str">
        <x:v>ESCA GOLD MATT Walk-in zuhanyfal, szabadonálló, transzparent üveg, 1500mm</x:v>
      </x:c>
      <x:c t="str">
        <x:v>KOMPONENS</x:v>
      </x:c>
      <x:c t="str">
        <x:v>8590913967740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141800.0000</x:v>
      </x:c>
      <x:c t="str">
        <x:v/>
      </x:c>
    </x:row>
    <x:row>
      <x:c t="str">
        <x:v>ES1015-09</x:v>
      </x:c>
      <x:c t="str">
        <x:v>ESCA COPPER MATT Walk-in zuhanyfal, falra szerelhető, transzparent üveg, 1500mm</x:v>
      </x:c>
      <x:c t="str">
        <x:v>KOMPONENS</x:v>
      </x:c>
      <x:c t="str">
        <x:v>8590913139789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ES1015-10</x:v>
      </x:c>
      <x:c t="str">
        <x:v>ESCA COPPER MATT Walk-in zuhanyfal, szabadon álló, transzparent üveg, 1500mm</x:v>
      </x:c>
      <x:c t="str">
        <x:v>KOMPONENS</x:v>
      </x:c>
      <x:c t="str">
        <x:v>8590913139109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141800.0000</x:v>
      </x:c>
      <x:c t="str">
        <x:v/>
      </x:c>
    </x:row>
    <x:row>
      <x:c t="str">
        <x:v>ES1015-11</x:v>
      </x:c>
      <x:c t="str">
        <x:v>ESCA GUN METAL Walk-in zuhanyfal, falra szerelhető, transzparent üveg, 1500mm</x:v>
      </x:c>
      <x:c t="str">
        <x:v>KOMPONENS</x:v>
      </x:c>
      <x:c t="str">
        <x:v>8590913138218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ES1015-12</x:v>
      </x:c>
      <x:c t="str">
        <x:v>ESCA GUN METAL Walk-in zuhanyfal, szabadon álló, transzparent üveg, 1500mm</x:v>
      </x:c>
      <x:c t="str">
        <x:v>KOMPONENS</x:v>
      </x:c>
      <x:c t="str">
        <x:v>8590913138225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ES1030-01</x:v>
      </x:c>
      <x:c t="str">
        <x:v>ESCA CHROME Walk-in zuhanyfal, falra szerelhető, transzparent üveg, 300mm</x:v>
      </x:c>
      <x:c t="str">
        <x:v>KOMPONENS</x:v>
      </x:c>
      <x:c t="str">
        <x:v>8590913112140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ES1030-02</x:v>
      </x:c>
      <x:c t="str">
        <x:v>ESCA BLACK MATT Walk-in zuhanyfal, falra szerelhető, transzparent üveg, 300mm</x:v>
      </x:c>
      <x:c t="str">
        <x:v>KOMPONENS</x:v>
      </x:c>
      <x:c t="str">
        <x:v>8590913112157</x:v>
      </x:c>
      <x:c t="str">
        <x:v>szett     </x:v>
      </x:c>
      <x:c t="str">
        <x:v/>
      </x:c>
      <x:c t="n">
        <x:v>19.3000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61100.0000</x:v>
      </x:c>
      <x:c t="str">
        <x:v/>
      </x:c>
    </x:row>
    <x:row>
      <x:c t="str">
        <x:v>ES1030-03</x:v>
      </x:c>
      <x:c t="str">
        <x:v>ESCA WHITE MATT Walk-in zuhanyfal, falra szerelhető, transzparent üveg, 300mm</x:v>
      </x:c>
      <x:c t="str">
        <x:v>KOMPONENS</x:v>
      </x:c>
      <x:c t="str">
        <x:v>8590913112164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61100.0000</x:v>
      </x:c>
      <x:c t="str">
        <x:v/>
      </x:c>
    </x:row>
    <x:row>
      <x:c t="str">
        <x:v>ES1030-04</x:v>
      </x:c>
      <x:c t="str">
        <x:v>ESCA GOLD MATT Walk-in zuhanyfal, falra szerelhető, transzparent üveg, 300mm</x:v>
      </x:c>
      <x:c t="str">
        <x:v>KOMPONENS</x:v>
      </x:c>
      <x:c t="str">
        <x:v>8590913112171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ES1030-09</x:v>
      </x:c>
      <x:c t="str">
        <x:v>ESCA COPPER MATT Walk-in zuhanyfal, falra szerelhető, transzparent üveg, 300mm</x:v>
      </x:c>
      <x:c t="str">
        <x:v>KOMPONENS</x:v>
      </x:c>
      <x:c t="str">
        <x:v>8590913139796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ES1030-11</x:v>
      </x:c>
      <x:c t="str">
        <x:v>ESCA GUN METAL Walk-in zuhanyfal, falra szerelhető, transzparent üveg, 300mm</x:v>
      </x:c>
      <x:c t="str">
        <x:v>KOMPONENS</x:v>
      </x:c>
      <x:c t="str">
        <x:v>8590913138232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ES1040-01</x:v>
      </x:c>
      <x:c t="str">
        <x:v>ESCA CHROME Walk-in zuhanyfal, falra szerelhető, transzparent üveg, 400mm</x:v>
      </x:c>
      <x:c t="str">
        <x:v>KOMPONENS</x:v>
      </x:c>
      <x:c t="str">
        <x:v>8590913112188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/>
      </x:c>
    </x:row>
    <x:row>
      <x:c t="str">
        <x:v>ES1040-02</x:v>
      </x:c>
      <x:c t="str">
        <x:v>ESCA BLACK MATT Walk-in zuhanyfal, falra szerelhető, transzparent üveg, 400mm</x:v>
      </x:c>
      <x:c t="str">
        <x:v>KOMPONENS</x:v>
      </x:c>
      <x:c t="str">
        <x:v>8590913112195</x:v>
      </x:c>
      <x:c t="str">
        <x:v>szett     </x:v>
      </x:c>
      <x:c t="str">
        <x:v/>
      </x:c>
      <x:c t="n">
        <x:v>21.3000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65100.0000</x:v>
      </x:c>
      <x:c t="str">
        <x:v/>
      </x:c>
    </x:row>
    <x:row>
      <x:c t="str">
        <x:v>ES1040-03</x:v>
      </x:c>
      <x:c t="str">
        <x:v>ESCA WHITE MATT Walk-in zuhanyfal, falra szerelhető, transzparent üveg, 400mm</x:v>
      </x:c>
      <x:c t="str">
        <x:v>KOMPONENS</x:v>
      </x:c>
      <x:c t="str">
        <x:v>8590913112201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65100.0000</x:v>
      </x:c>
      <x:c t="str">
        <x:v/>
      </x:c>
    </x:row>
    <x:row>
      <x:c t="str">
        <x:v>ES1040-04</x:v>
      </x:c>
      <x:c t="str">
        <x:v>ESCA GOLD MATT Walk-in zuhanyfal, falra szerelhető, transzparent üveg, 400mm</x:v>
      </x:c>
      <x:c t="str">
        <x:v>KOMPONENS</x:v>
      </x:c>
      <x:c t="str">
        <x:v>8590913112218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ES1040-09</x:v>
      </x:c>
      <x:c t="str">
        <x:v>ESCA COPPER MATT Walk-in zuhanyfal, falra szerelhető, transzparent üveg, 400mm</x:v>
      </x:c>
      <x:c t="str">
        <x:v>KOMPONENS</x:v>
      </x:c>
      <x:c t="str">
        <x:v>8590913139802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ES1040-11</x:v>
      </x:c>
      <x:c t="str">
        <x:v>ESCA GUN METAL Walk-in zuhanyfal, falra szerelhető, transzparent üveg, 400mm</x:v>
      </x:c>
      <x:c t="str">
        <x:v>KOMPONENS</x:v>
      </x:c>
      <x:c t="str">
        <x:v>8590913138249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ES1050-01</x:v>
      </x:c>
      <x:c t="str">
        <x:v>ESCA CHROME Walk-in zuhanyfal, falra szerelhető, transzparent üveg, 500mm</x:v>
      </x:c>
      <x:c t="str">
        <x:v>KOMPONENS</x:v>
      </x:c>
      <x:c t="str">
        <x:v>8590913112225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ES1050-02</x:v>
      </x:c>
      <x:c t="str">
        <x:v>ESCA BLACK MATT Walk-in zuhanyfal, falra szerelhető, transzparent üveg, 500mm</x:v>
      </x:c>
      <x:c t="str">
        <x:v>KOMPONENS</x:v>
      </x:c>
      <x:c t="str">
        <x:v>8590913112232</x:v>
      </x:c>
      <x:c t="str">
        <x:v>szett     </x:v>
      </x:c>
      <x:c t="str">
        <x:v/>
      </x:c>
      <x:c t="n">
        <x:v>23.3000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69100.0000</x:v>
      </x:c>
      <x:c t="str">
        <x:v/>
      </x:c>
    </x:row>
    <x:row>
      <x:c t="str">
        <x:v>ES1050-03</x:v>
      </x:c>
      <x:c t="str">
        <x:v>ESCA WHITE MATT Walk-in zuhanyfal, falra szerelhető, transzparent üveg, 500mm</x:v>
      </x:c>
      <x:c t="str">
        <x:v>KOMPONENS</x:v>
      </x:c>
      <x:c t="str">
        <x:v>8590913112249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69100.0000</x:v>
      </x:c>
      <x:c t="str">
        <x:v/>
      </x:c>
    </x:row>
    <x:row>
      <x:c t="str">
        <x:v>ES1050-04</x:v>
      </x:c>
      <x:c t="str">
        <x:v>ESCA GOLD MATT Walk-in zuhanyfal, falra szerelhető, transzparent üveg, 500mm</x:v>
      </x:c>
      <x:c t="str">
        <x:v>KOMPONENS</x:v>
      </x:c>
      <x:c t="str">
        <x:v>8590913112256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78000.0000</x:v>
      </x:c>
      <x:c t="str">
        <x:v/>
      </x:c>
    </x:row>
    <x:row>
      <x:c t="str">
        <x:v>ES1050-09</x:v>
      </x:c>
      <x:c t="str">
        <x:v>ESCA COPPER MATT Walk-in zuhanyfal, falra szerelhető, transzparent üveg, 500mm</x:v>
      </x:c>
      <x:c t="str">
        <x:v>KOMPONENS</x:v>
      </x:c>
      <x:c t="str">
        <x:v>8590913139819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78000.0000</x:v>
      </x:c>
      <x:c t="str">
        <x:v/>
      </x:c>
    </x:row>
    <x:row>
      <x:c t="str">
        <x:v>ES1050-11</x:v>
      </x:c>
      <x:c t="str">
        <x:v>ESCA GUN METAL Walk-in zuhanyfal, falra szerelhető, transzparent üveg, 500mm</x:v>
      </x:c>
      <x:c t="str">
        <x:v>KOMPONENS</x:v>
      </x:c>
      <x:c t="str">
        <x:v>8590913138256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78000.0000</x:v>
      </x:c>
      <x:c t="str">
        <x:v/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ES1060-01</x:v>
      </x:c>
      <x:c t="str">
        <x:v>ESCA CHROME Walk-in zuhanyfal, falra szerelhető, transzparent üveg, 600mm</x:v>
      </x:c>
      <x:c t="str">
        <x:v>KOMPONENS</x:v>
      </x:c>
      <x:c t="str">
        <x:v>8590913112263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ES1060-02</x:v>
      </x:c>
      <x:c t="str">
        <x:v>ESCA BLACK MATT Walk-in zuhanyfal, falra szerelhető, transzparent üveg, 600mm</x:v>
      </x:c>
      <x:c t="str">
        <x:v>KOMPONENS</x:v>
      </x:c>
      <x:c t="str">
        <x:v>8590913112270</x:v>
      </x:c>
      <x:c t="str">
        <x:v>szett     </x:v>
      </x:c>
      <x:c t="str">
        <x:v/>
      </x:c>
      <x:c t="n">
        <x:v>23.3000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73100.0000</x:v>
      </x:c>
      <x:c t="str">
        <x:v/>
      </x:c>
    </x:row>
    <x:row>
      <x:c t="str">
        <x:v>ES1060-03</x:v>
      </x:c>
      <x:c t="str">
        <x:v>ESCA WHITE MATT Walk-in zuhanyfal, falra szerelhető, transzparent üveg, 600mm</x:v>
      </x:c>
      <x:c t="str">
        <x:v>KOMPONENS</x:v>
      </x:c>
      <x:c t="str">
        <x:v>8590913112287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73100.0000</x:v>
      </x:c>
      <x:c t="str">
        <x:v/>
      </x:c>
    </x:row>
    <x:row>
      <x:c t="str">
        <x:v>ES1060-04</x:v>
      </x:c>
      <x:c t="str">
        <x:v>ESCA GOLD MATT Walk-in zuhanyfal, falra szerelhető, transzparent üveg, 600mm</x:v>
      </x:c>
      <x:c t="str">
        <x:v>KOMPONENS</x:v>
      </x:c>
      <x:c t="str">
        <x:v>8590913112294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ES1060-09</x:v>
      </x:c>
      <x:c t="str">
        <x:v>ESCA COPPER MATT Walk-in zuhanyfal, falra szerelhető, transzparent üveg, 600mm</x:v>
      </x:c>
      <x:c t="str">
        <x:v>KOMPONENS</x:v>
      </x:c>
      <x:c t="str">
        <x:v>8590913139826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ES1060-11</x:v>
      </x:c>
      <x:c t="str">
        <x:v>ESCA GUN METAL Walk-in zuhanyfal, falra szerelhető, transzparent üveg, 600mm</x:v>
      </x:c>
      <x:c t="str">
        <x:v>KOMPONENS</x:v>
      </x:c>
      <x:c t="str">
        <x:v>8590913138263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ES1070-01</x:v>
      </x:c>
      <x:c t="str">
        <x:v>ESCA CHROME Walk-in zuhanyfal, falra szerelhető, transzparent üveg, 700mm</x:v>
      </x:c>
      <x:c t="str">
        <x:v>KOMPONENS</x:v>
      </x:c>
      <x:c t="str">
        <x:v>8590913964909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ES1070-02</x:v>
      </x:c>
      <x:c t="str">
        <x:v>ESCA BLACK MATT Walk-in zuhanyfal, falra szerelhető, transzparent üveg, 700mm</x:v>
      </x:c>
      <x:c t="str">
        <x:v>KOMPONENS</x:v>
      </x:c>
      <x:c t="str">
        <x:v>8590913964985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78100.0000</x:v>
      </x:c>
      <x:c t="str">
        <x:v/>
      </x:c>
    </x:row>
    <x:row>
      <x:c t="str">
        <x:v>ES1070-03</x:v>
      </x:c>
      <x:c t="str">
        <x:v>ESCA WHITE MATT Walk-in zuhanyfal, falra szerelhető, transzparent üveg, 700mm</x:v>
      </x:c>
      <x:c t="str">
        <x:v>KOMPONENS</x:v>
      </x:c>
      <x:c t="str">
        <x:v>8590913965173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78100.0000</x:v>
      </x:c>
      <x:c t="str">
        <x:v/>
      </x:c>
    </x:row>
    <x:row>
      <x:c t="str">
        <x:v>ES1070-04</x:v>
      </x:c>
      <x:c t="str">
        <x:v>ESCA GOLD MATT Walk-in zuhanyfal, falra szerelhető, transzparent üveg, 700mm</x:v>
      </x:c>
      <x:c t="str">
        <x:v>KOMPONENS</x:v>
      </x:c>
      <x:c t="str">
        <x:v>8590913965142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87000.0000</x:v>
      </x:c>
      <x:c t="str">
        <x:v/>
      </x:c>
    </x:row>
    <x:row>
      <x:c t="str">
        <x:v>ES1070-09</x:v>
      </x:c>
      <x:c t="str">
        <x:v>ESCA COPPER MATT Walk-in zuhanyfal, falra szerelhető, transzparent üveg, 700mm</x:v>
      </x:c>
      <x:c t="str">
        <x:v>KOMPONENS</x:v>
      </x:c>
      <x:c t="str">
        <x:v>8590913139833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87000.0000</x:v>
      </x:c>
      <x:c t="str">
        <x:v/>
      </x:c>
    </x:row>
    <x:row>
      <x:c t="str">
        <x:v>ES1070-11</x:v>
      </x:c>
      <x:c t="str">
        <x:v>ESCA GUN METAL Walk-in zuhanyfal, falra szerelhető, transzparent üveg, 700mm</x:v>
      </x:c>
      <x:c t="str">
        <x:v>KOMPONENS</x:v>
      </x:c>
      <x:c t="str">
        <x:v>8590913138270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ES1080-01</x:v>
      </x:c>
      <x:c t="str">
        <x:v>ESCA CHROME Walk-in zuhanyfal, falra szerelhető, transzparent üveg, 800mm</x:v>
      </x:c>
      <x:c t="str">
        <x:v>KOMPONENS</x:v>
      </x:c>
      <x:c t="str">
        <x:v>8590913964916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ES1080-02</x:v>
      </x:c>
      <x:c t="str">
        <x:v>ESCA BLACK MATT Walk-in zuhanyfal, falra szerelhető, transzparent üveg, 800mm</x:v>
      </x:c>
      <x:c t="str">
        <x:v>KOMPONENS</x:v>
      </x:c>
      <x:c t="str">
        <x:v>8590913965012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83100.0000</x:v>
      </x:c>
      <x:c t="str">
        <x:v/>
      </x:c>
    </x:row>
    <x:row>
      <x:c t="str">
        <x:v>ES1080-03</x:v>
      </x:c>
      <x:c t="str">
        <x:v>ESCA WHITE MATT Walk-in zuhanyfal, falra szerelhető, transzparent üveg, 800mm</x:v>
      </x:c>
      <x:c t="str">
        <x:v>KOMPONENS</x:v>
      </x:c>
      <x:c t="str">
        <x:v>8590913965180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83100.0000</x:v>
      </x:c>
      <x:c t="str">
        <x:v/>
      </x:c>
    </x:row>
    <x:row>
      <x:c t="str">
        <x:v>ES1080-04</x:v>
      </x:c>
      <x:c t="str">
        <x:v>ESCA GOLD MATT Walk-in zuhanyfal, falra szerelhető, transzparent üveg, 800mm</x:v>
      </x:c>
      <x:c t="str">
        <x:v>KOMPONENS</x:v>
      </x:c>
      <x:c t="str">
        <x:v>8590913965159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ES1080-09</x:v>
      </x:c>
      <x:c t="str">
        <x:v>ESCA COPPER MATT Walk-in zuhanyfal, falra szerelhető, transzparent üveg, 800mm</x:v>
      </x:c>
      <x:c t="str">
        <x:v>KOMPONENS</x:v>
      </x:c>
      <x:c t="str">
        <x:v>8590913139840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ES1080-11</x:v>
      </x:c>
      <x:c t="str">
        <x:v>ESCA GUN METAL Walk-in zuhanyfal, falra szerelhető, transzparent üveg, 800mm</x:v>
      </x:c>
      <x:c t="str">
        <x:v>KOMPONENS</x:v>
      </x:c>
      <x:c t="str">
        <x:v>8590913138287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ES1090-01</x:v>
      </x:c>
      <x:c t="str">
        <x:v>ESCA CHROME Walk-in zuhanyfal, falra szerelhető, transzparent üveg, 900mm</x:v>
      </x:c>
      <x:c t="str">
        <x:v>KOMPONENS</x:v>
      </x:c>
      <x:c t="str">
        <x:v>8590913964923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ES1090-02</x:v>
      </x:c>
      <x:c t="str">
        <x:v>ESCA BLACK MATT Walk-in zuhanyfal, falra szerelhető, transzparent üveg, 900mm</x:v>
      </x:c>
      <x:c t="str">
        <x:v>KOMPONENS</x:v>
      </x:c>
      <x:c t="str">
        <x:v>8590913964992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92100.0000</x:v>
      </x:c>
      <x:c t="str">
        <x:v/>
      </x:c>
    </x:row>
    <x:row>
      <x:c t="str">
        <x:v>ES1090-03</x:v>
      </x:c>
      <x:c t="str">
        <x:v>ESCA WHITE MATT Walk-in zuhanyfal, falra szerelhető, transzparent üveg, 900mm</x:v>
      </x:c>
      <x:c t="str">
        <x:v>KOMPONENS</x:v>
      </x:c>
      <x:c t="str">
        <x:v>8590913965197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92100.0000</x:v>
      </x:c>
      <x:c t="str">
        <x:v/>
      </x:c>
    </x:row>
    <x:row>
      <x:c t="str">
        <x:v>ES1090-04</x:v>
      </x:c>
      <x:c t="str">
        <x:v>ESCA GOLD MATT Walk-in zuhanyfal, falra szerelhető, transzparent üveg, 900mm</x:v>
      </x:c>
      <x:c t="str">
        <x:v>KOMPONENS</x:v>
      </x:c>
      <x:c t="str">
        <x:v>8590913965166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ES1090-09</x:v>
      </x:c>
      <x:c t="str">
        <x:v>ESCA COPPER MATT Walk-in zuhanyfal, falra szerelhető, transzparent üveg, 900mm</x:v>
      </x:c>
      <x:c t="str">
        <x:v>KOMPONENS</x:v>
      </x:c>
      <x:c t="str">
        <x:v>8590913139857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ES1090-11</x:v>
      </x:c>
      <x:c t="str">
        <x:v>ESCA GUN METAL Walk-in zuhanyfal, falra szerelhető, transzparent üveg, 900mm</x:v>
      </x:c>
      <x:c t="str">
        <x:v>KOMPONENS</x:v>
      </x:c>
      <x:c t="str">
        <x:v>8590913138294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ES1110-01</x:v>
      </x:c>
      <x:c t="str">
        <x:v>ESCA CHROME Walk-in zuhanyfal, falra szerelhető, matt üveg, 1000mm</x:v>
      </x:c>
      <x:c t="str">
        <x:v>KOMPONENS</x:v>
      </x:c>
      <x:c t="str">
        <x:v>8590913965203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ES1110-02</x:v>
      </x:c>
      <x:c t="str">
        <x:v>ESCA BLACK MATT Walk-in zuhanyfal, falra szerelhető, matt üveg, 1000mm</x:v>
      </x:c>
      <x:c t="str">
        <x:v>KOMPONENS</x:v>
      </x:c>
      <x:c t="str">
        <x:v>8590913965296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ES1110-03</x:v>
      </x:c>
      <x:c t="str">
        <x:v>ESCA WHITE MATT Walk-in zuhanyfal, falra szerelhető, matt üveg, 1000mm</x:v>
      </x:c>
      <x:c t="str">
        <x:v>KOMPONENS</x:v>
      </x:c>
      <x:c t="str">
        <x:v>8590913965388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ES1110-04</x:v>
      </x:c>
      <x:c t="str">
        <x:v>ESCA GOLD MATT Walk-in zuhanyfal, falra szerelhető, matt üveg, 1000mm</x:v>
      </x:c>
      <x:c t="str">
        <x:v>KOMPONENS</x:v>
      </x:c>
      <x:c t="str">
        <x:v>8590913967108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ES1110-05</x:v>
      </x:c>
      <x:c t="str">
        <x:v>ESCA CHROME Walk-in zuhanyfal, szabadonálló, matt üveg, 1000mm</x:v>
      </x:c>
      <x:c t="str">
        <x:v>KOMPONENS</x:v>
      </x:c>
      <x:c t="str">
        <x:v>8590913967757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ES1110-06</x:v>
      </x:c>
      <x:c t="str">
        <x:v>ESCA BLACK MATT Walk-in zuhanyfal, szabadonálló, matt üveg, 1000mm</x:v>
      </x:c>
      <x:c t="str">
        <x:v>KOMPONENS</x:v>
      </x:c>
      <x:c t="str">
        <x:v>8590913968006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ES1110-07</x:v>
      </x:c>
      <x:c t="str">
        <x:v>ESCA WHITE MATT Walk-in zuhanyfal, szabadonálló, matt üveg, 1000mm</x:v>
      </x:c>
      <x:c t="str">
        <x:v>KOMPONENS</x:v>
      </x:c>
      <x:c t="str">
        <x:v>8590913968181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ES1110-08</x:v>
      </x:c>
      <x:c t="str">
        <x:v>ESCA GOLD MATT Walk-in zuhanyfal, szabadonálló, matt üveg, 1000mm</x:v>
      </x:c>
      <x:c t="str">
        <x:v>KOMPONENS</x:v>
      </x:c>
      <x:c t="str">
        <x:v>8590913968389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ES1110-09</x:v>
      </x:c>
      <x:c t="str">
        <x:v>ESCA COPPER MATT Walk-in zuhanyfal, falra szerelhető, matt üveg, 1000mm</x:v>
      </x:c>
      <x:c t="str">
        <x:v>KOMPONENS</x:v>
      </x:c>
      <x:c t="str">
        <x:v>8590913139642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ES1110-10</x:v>
      </x:c>
      <x:c t="str">
        <x:v>ESCA COPPER MATT Walk-in zuhanyfal, szabadon álló, matt üveg, 1000mm</x:v>
      </x:c>
      <x:c t="str">
        <x:v>KOMPONENS</x:v>
      </x:c>
      <x:c t="str">
        <x:v>8590913139239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ES1110-11</x:v>
      </x:c>
      <x:c t="str">
        <x:v>ESCA GUN METAL Walk-in zuhanyfal, falra szerelhető, matt üveg, 1000mm</x:v>
      </x:c>
      <x:c t="str">
        <x:v>KOMPONENS</x:v>
      </x:c>
      <x:c t="str">
        <x:v>8590913138300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ES1110-12</x:v>
      </x:c>
      <x:c t="str">
        <x:v>ESCA GUN METAL Walk-in zuhanyfal, szabadon álló, matt üveg, 1000mm</x:v>
      </x:c>
      <x:c t="str">
        <x:v>KOMPONENS</x:v>
      </x:c>
      <x:c t="str">
        <x:v>8590913138317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ES1111-01</x:v>
      </x:c>
      <x:c t="str">
        <x:v>ESCA CHROME Walk-in zuhanyfal, falra szerelhető, matt üveg, 1100mm</x:v>
      </x:c>
      <x:c t="str">
        <x:v>KOMPONENS</x:v>
      </x:c>
      <x:c t="str">
        <x:v>8590913965210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ES1111-02</x:v>
      </x:c>
      <x:c t="str">
        <x:v>ESCA BLACK MATT Walk-in zuhanyfal, falra szerelhető, matt üveg, 1100mm</x:v>
      </x:c>
      <x:c t="str">
        <x:v>KOMPONENS</x:v>
      </x:c>
      <x:c t="str">
        <x:v>8590913965302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ES1111-03</x:v>
      </x:c>
      <x:c t="str">
        <x:v>ESCA WHITE MATT Walk-in zuhanyfal, falra szerelhető, matt üveg, 1100mm</x:v>
      </x:c>
      <x:c t="str">
        <x:v>KOMPONENS</x:v>
      </x:c>
      <x:c t="str">
        <x:v>8590913965395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ES1111-04</x:v>
      </x:c>
      <x:c t="str">
        <x:v>ESCA GOLD MATT Walk-in zuhanyfal, falra szerelhető, matt üveg, 1100mm</x:v>
      </x:c>
      <x:c t="str">
        <x:v>KOMPONENS</x:v>
      </x:c>
      <x:c t="str">
        <x:v>8590913967115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ES1111-05</x:v>
      </x:c>
      <x:c t="str">
        <x:v>ESCA CHROME Walk-in zuhanyfal, szabadonálló, matt üveg, 1100mm</x:v>
      </x:c>
      <x:c t="str">
        <x:v>KOMPONENS</x:v>
      </x:c>
      <x:c t="str">
        <x:v>8590913967764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ES1111-06</x:v>
      </x:c>
      <x:c t="str">
        <x:v>ESCA BLACK MATT Walk-in zuhanyfal, szabadonálló, matt üveg, 1100mm</x:v>
      </x:c>
      <x:c t="str">
        <x:v>KOMPONENS</x:v>
      </x:c>
      <x:c t="str">
        <x:v>8590913968013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ES1111-07</x:v>
      </x:c>
      <x:c t="str">
        <x:v>ESCA WHITE MATT Walk-in zuhanyfal, szabadonálló, matt üveg, 1100mm</x:v>
      </x:c>
      <x:c t="str">
        <x:v>KOMPONENS</x:v>
      </x:c>
      <x:c t="str">
        <x:v>8590913968198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ES1111-08</x:v>
      </x:c>
      <x:c t="str">
        <x:v>ESCA GOLD MATT Walk-in zuhanyfal, szabadonálló, matt üveg, 1100mm</x:v>
      </x:c>
      <x:c t="str">
        <x:v>KOMPONENS</x:v>
      </x:c>
      <x:c t="str">
        <x:v>8590913968396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ES1111-09</x:v>
      </x:c>
      <x:c t="str">
        <x:v>ESCA COPPER MATT Walk-in zuhanyfal, falra szerelhető, matt üveg, 1100mm</x:v>
      </x:c>
      <x:c t="str">
        <x:v>KOMPONENS</x:v>
      </x:c>
      <x:c t="str">
        <x:v>8590913139659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ES1111-10</x:v>
      </x:c>
      <x:c t="str">
        <x:v>ESCA COPPER MATT Walk-in zuhanyfal, szabadon álló, matt üveg, 1100mm</x:v>
      </x:c>
      <x:c t="str">
        <x:v>KOMPONENS</x:v>
      </x:c>
      <x:c t="str">
        <x:v>8590913139246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ES1111-11</x:v>
      </x:c>
      <x:c t="str">
        <x:v>ESCA GUN METAL Walk-in zuhanyfal, falra szerelhető, matt üveg, 1100mm</x:v>
      </x:c>
      <x:c t="str">
        <x:v>KOMPONENS</x:v>
      </x:c>
      <x:c t="str">
        <x:v>8590913138324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ES1111-12</x:v>
      </x:c>
      <x:c t="str">
        <x:v>ESCA GUN METAL Walk-in zuhanyfal, szabadon álló, matt üveg, 1100mm</x:v>
      </x:c>
      <x:c t="str">
        <x:v>KOMPONENS</x:v>
      </x:c>
      <x:c t="str">
        <x:v>8590913138331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ES1112-01</x:v>
      </x:c>
      <x:c t="str">
        <x:v>ESCA CHROME Walk-in zuhanyfal, falra szerelhető, matt üveg, 1200mm</x:v>
      </x:c>
      <x:c t="str">
        <x:v>KOMPONENS</x:v>
      </x:c>
      <x:c t="str">
        <x:v>8590913965227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ES1112-02</x:v>
      </x:c>
      <x:c t="str">
        <x:v>ESCA BLACK MATT Walk-in zuhanyfal, falra szerelhető, matt üveg, 1200mm</x:v>
      </x:c>
      <x:c t="str">
        <x:v>KOMPONENS</x:v>
      </x:c>
      <x:c t="str">
        <x:v>8590913965319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ES1112-03</x:v>
      </x:c>
      <x:c t="str">
        <x:v>ESCA WHITE MATT Walk-in zuhanyfal, falra szerelhető, matt üveg, 1200mm</x:v>
      </x:c>
      <x:c t="str">
        <x:v>KOMPONENS</x:v>
      </x:c>
      <x:c t="str">
        <x:v>8590913965401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ES1112-04</x:v>
      </x:c>
      <x:c t="str">
        <x:v>ESCA GOLD MATT Walk-in zuhanyfal, falra szerelhető, matt üveg, 1200mm</x:v>
      </x:c>
      <x:c t="str">
        <x:v>KOMPONENS</x:v>
      </x:c>
      <x:c t="str">
        <x:v>8590913967122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ES1112-05</x:v>
      </x:c>
      <x:c t="str">
        <x:v>ESCA CHROME Walk-in zuhanyfal, szabadonálló, matt üveg, 1200mm</x:v>
      </x:c>
      <x:c t="str">
        <x:v>KOMPONENS</x:v>
      </x:c>
      <x:c t="str">
        <x:v>8590913967771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ES1112-06</x:v>
      </x:c>
      <x:c t="str">
        <x:v>ESCA BLACK MATT Walk-in zuhanyfal, szabadonálló, matt üveg, 1200mm</x:v>
      </x:c>
      <x:c t="str">
        <x:v>KOMPONENS</x:v>
      </x:c>
      <x:c t="str">
        <x:v>8590913968020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ES1112-07</x:v>
      </x:c>
      <x:c t="str">
        <x:v>ESCA WHITE MATT Walk-in zuhanyfal, szabadonálló, matt üveg, 1200mm</x:v>
      </x:c>
      <x:c t="str">
        <x:v>KOMPONENS</x:v>
      </x:c>
      <x:c t="str">
        <x:v>8590913968204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ES1112-08</x:v>
      </x:c>
      <x:c t="str">
        <x:v>ESCA GOLD MATT Walk-in zuhanyfal, szabadonálló, matt üveg, 1200mm</x:v>
      </x:c>
      <x:c t="str">
        <x:v>KOMPONENS</x:v>
      </x:c>
      <x:c t="str">
        <x:v>8590913968402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ES1112-09</x:v>
      </x:c>
      <x:c t="str">
        <x:v>ESCA COPPER MATT Walk-in zuhanyfal, falra szerelhető, matt üveg, 1200mm</x:v>
      </x:c>
      <x:c t="str">
        <x:v>KOMPONENS</x:v>
      </x:c>
      <x:c t="str">
        <x:v>8590913139666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ES1112-10</x:v>
      </x:c>
      <x:c t="str">
        <x:v>ESCA COPPER MATT Walk-in zuhanyfal, szabadon álló, matt üveg, 1200mm</x:v>
      </x:c>
      <x:c t="str">
        <x:v>KOMPONENS</x:v>
      </x:c>
      <x:c t="str">
        <x:v>8590913139253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ES1112-11</x:v>
      </x:c>
      <x:c t="str">
        <x:v>ESCA GUN METAL Walk-in zuhanyfal, falra szerelhető, matt üveg, 1200mm</x:v>
      </x:c>
      <x:c t="str">
        <x:v>KOMPONENS</x:v>
      </x:c>
      <x:c t="str">
        <x:v>8590913138348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ES1112-12</x:v>
      </x:c>
      <x:c t="str">
        <x:v>ESCA GUN METAL Walk-in zuhanyfal, szabadon álló, matt üveg, 1200mm</x:v>
      </x:c>
      <x:c t="str">
        <x:v>KOMPONENS</x:v>
      </x:c>
      <x:c t="str">
        <x:v>8590913138355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ES1113-01</x:v>
      </x:c>
      <x:c t="str">
        <x:v>ESCA CHROME Walk-in zuhanyfal, falra szerelhető, matt üveg, 1300mm</x:v>
      </x:c>
      <x:c t="str">
        <x:v>KOMPONENS</x:v>
      </x:c>
      <x:c t="str">
        <x:v>8590913965234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ES1113-02</x:v>
      </x:c>
      <x:c t="str">
        <x:v>ESCA BLACK MATT Walk-in zuhanyfal, falra szerelhető, matt üveg, 1300mm</x:v>
      </x:c>
      <x:c t="str">
        <x:v>KOMPONENS</x:v>
      </x:c>
      <x:c t="str">
        <x:v>8590913965326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ES1113-03</x:v>
      </x:c>
      <x:c t="str">
        <x:v>ESCA WHITE MATT Walk-in zuhanyfal, falra szerelhető, matt üveg, 1300mm</x:v>
      </x:c>
      <x:c t="str">
        <x:v>KOMPONENS</x:v>
      </x:c>
      <x:c t="str">
        <x:v>8590913965418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ES1113-04</x:v>
      </x:c>
      <x:c t="str">
        <x:v>ESCA GOLD MATT Walk-in zuhanyfal, falra szerelhető, matt üveg, 1300mm</x:v>
      </x:c>
      <x:c t="str">
        <x:v>KOMPONENS</x:v>
      </x:c>
      <x:c t="str">
        <x:v>8590913967139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ES1113-05</x:v>
      </x:c>
      <x:c t="str">
        <x:v>ESCA CHROME Walk-in zuhanyfal, szabadonálló, matt üveg, 1300mm</x:v>
      </x:c>
      <x:c t="str">
        <x:v>KOMPONENS</x:v>
      </x:c>
      <x:c t="str">
        <x:v>8590913967788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ES1113-06</x:v>
      </x:c>
      <x:c t="str">
        <x:v>ESCA BLACK MATT Walk-in zuhanyfal, szabadonálló, matt üveg, 1300mm</x:v>
      </x:c>
      <x:c t="str">
        <x:v>KOMPONENS</x:v>
      </x:c>
      <x:c t="str">
        <x:v>8590913968037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ES1113-07</x:v>
      </x:c>
      <x:c t="str">
        <x:v>ESCA WHITE MATT Walk-in zuhanyfal, szabadonálló, matt üveg, 1300mm</x:v>
      </x:c>
      <x:c t="str">
        <x:v>KOMPONENS</x:v>
      </x:c>
      <x:c t="str">
        <x:v>8590913968211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ES1113-08</x:v>
      </x:c>
      <x:c t="str">
        <x:v>ESCA GOLD MATT Walk-in zuhanyfal, szabadonálló, matt üveg, 1300mm</x:v>
      </x:c>
      <x:c t="str">
        <x:v>KOMPONENS</x:v>
      </x:c>
      <x:c t="str">
        <x:v>8590913968419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ES1113-09</x:v>
      </x:c>
      <x:c t="str">
        <x:v>ESCA COPPER MATT Walk-in zuhanyfal, falra szerelhető, matt üveg, 1300mm</x:v>
      </x:c>
      <x:c t="str">
        <x:v>KOMPONENS</x:v>
      </x:c>
      <x:c t="str">
        <x:v>8590913139673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ES1113-10</x:v>
      </x:c>
      <x:c t="str">
        <x:v>ESCA COPPER MATT Walk-in zuhanyfal, szabadon álló, matt üveg, 1300mm</x:v>
      </x:c>
      <x:c t="str">
        <x:v>KOMPONENS</x:v>
      </x:c>
      <x:c t="str">
        <x:v>8590913139260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ES1113-11</x:v>
      </x:c>
      <x:c t="str">
        <x:v>ESCA GUN METAL Walk-in zuhanyfal, falra szerelhető, matt üveg, 1300mm</x:v>
      </x:c>
      <x:c t="str">
        <x:v>KOMPONENS</x:v>
      </x:c>
      <x:c t="str">
        <x:v>8590913138362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ES1113-12</x:v>
      </x:c>
      <x:c t="str">
        <x:v>ESCA GUN METAL Walk-in zuhanyfal, szabadon álló, matt üveg, 1300mm</x:v>
      </x:c>
      <x:c t="str">
        <x:v>KOMPONENS</x:v>
      </x:c>
      <x:c t="str">
        <x:v>8590913138379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ES1114-01</x:v>
      </x:c>
      <x:c t="str">
        <x:v>ESCA CHROME Walk-in zuhanyfal, falra szerelhető, matt üveg, 1400mm</x:v>
      </x:c>
      <x:c t="str">
        <x:v>KOMPONENS</x:v>
      </x:c>
      <x:c t="str">
        <x:v>8590913965241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147000.0000</x:v>
      </x:c>
      <x:c t="str">
        <x:v/>
      </x:c>
    </x:row>
    <x:row>
      <x:c t="str">
        <x:v>ES1114-02</x:v>
      </x:c>
      <x:c t="str">
        <x:v>ESCA BLACK MATT Walk-in zuhanyfal, falra szerelhető, matt üveg, 1400mm</x:v>
      </x:c>
      <x:c t="str">
        <x:v>KOMPONENS</x:v>
      </x:c>
      <x:c t="str">
        <x:v>8590913965333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ES1114-03</x:v>
      </x:c>
      <x:c t="str">
        <x:v>ESCA WHITE MATT Walk-in zuhanyfal, falra szerelhető, matt üveg, 1400mm</x:v>
      </x:c>
      <x:c t="str">
        <x:v>KOMPONENS</x:v>
      </x:c>
      <x:c t="str">
        <x:v>8590913965425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ES1114-04</x:v>
      </x:c>
      <x:c t="str">
        <x:v>ESCA GOLD MATT Walk-in zuhanyfal, falra szerelhető, matt üveg, 1400mm</x:v>
      </x:c>
      <x:c t="str">
        <x:v>KOMPONENS</x:v>
      </x:c>
      <x:c t="str">
        <x:v>8590913967146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ES1114-05</x:v>
      </x:c>
      <x:c t="str">
        <x:v>ESCA CHROME Walk-in zuhanyfal, szabadonálló, matt üveg, 1400mm</x:v>
      </x:c>
      <x:c t="str">
        <x:v>KOMPONENS</x:v>
      </x:c>
      <x:c t="str">
        <x:v>8590913967795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ES1114-06</x:v>
      </x:c>
      <x:c t="str">
        <x:v>ESCA BLACK MATT Walk-in zuhanyfal, szabadonálló, matt üveg, 1400mm</x:v>
      </x:c>
      <x:c t="str">
        <x:v>KOMPONENS</x:v>
      </x:c>
      <x:c t="str">
        <x:v>8590913968044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ES1114-07</x:v>
      </x:c>
      <x:c t="str">
        <x:v>ESCA WHITE MATT Walk-in zuhanyfal, szabadonálló, matt üveg, 1400mm</x:v>
      </x:c>
      <x:c t="str">
        <x:v>KOMPONENS</x:v>
      </x:c>
      <x:c t="str">
        <x:v>8590913968228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ES1114-08</x:v>
      </x:c>
      <x:c t="str">
        <x:v>ESCA GOLD MATT Walk-in zuhanyfal, szabadonálló, matt üveg, 1400mm</x:v>
      </x:c>
      <x:c t="str">
        <x:v>KOMPONENS</x:v>
      </x:c>
      <x:c t="str">
        <x:v>8590913968426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ES1114-09</x:v>
      </x:c>
      <x:c t="str">
        <x:v>ESCA COPPER MATT Walk-in zuhanyfal, falra szerelhető, matt üveg, 1400mm</x:v>
      </x:c>
      <x:c t="str">
        <x:v>KOMPONENS</x:v>
      </x:c>
      <x:c t="str">
        <x:v>8590913139680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ES1114-10</x:v>
      </x:c>
      <x:c t="str">
        <x:v>ESCA COPPER MATT Walk-in zuhanyfal, szabadon álló, matt üveg, 1400mm</x:v>
      </x:c>
      <x:c t="str">
        <x:v>KOMPONENS</x:v>
      </x:c>
      <x:c t="str">
        <x:v>8590913139277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ES1114-11</x:v>
      </x:c>
      <x:c t="str">
        <x:v>ESCA GUN METAL Walk-in zuhanyfal, falra szerelhető, matt üveg, 1400mm</x:v>
      </x:c>
      <x:c t="str">
        <x:v>KOMPONENS</x:v>
      </x:c>
      <x:c t="str">
        <x:v>8590913138386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ES1114-12</x:v>
      </x:c>
      <x:c t="str">
        <x:v>ESCA GUN METAL Walk-in zuhanyfal, szabadon álló, matt üveg, 1400mm</x:v>
      </x:c>
      <x:c t="str">
        <x:v>KOMPONENS</x:v>
      </x:c>
      <x:c t="str">
        <x:v>8590913138393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ES1115-01</x:v>
      </x:c>
      <x:c t="str">
        <x:v>ESCA CHROME Walk-in zuhanyfal, falra szerelhető, matt üveg, 1500mm</x:v>
      </x:c>
      <x:c t="str">
        <x:v>KOMPONENS</x:v>
      </x:c>
      <x:c t="str">
        <x:v>8590913965258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ES1115-02</x:v>
      </x:c>
      <x:c t="str">
        <x:v>ESCA BLACK MATT Walk-in zuhanyfal, falra szerelhető, matt üveg, 1500mm</x:v>
      </x:c>
      <x:c t="str">
        <x:v>KOMPONENS</x:v>
      </x:c>
      <x:c t="str">
        <x:v>8590913965340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ES1115-03</x:v>
      </x:c>
      <x:c t="str">
        <x:v>ESCA WHITE MATT Walk-in zuhanyfal, falra szerelhető, matt üveg, 1500mm</x:v>
      </x:c>
      <x:c t="str">
        <x:v>KOMPONENS</x:v>
      </x:c>
      <x:c t="str">
        <x:v>8590913965432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ES1115-04</x:v>
      </x:c>
      <x:c t="str">
        <x:v>ESCA GOLD MATT Walk-in zuhanyfal, falra szerelhető, matt üveg, 1500mm</x:v>
      </x:c>
      <x:c t="str">
        <x:v>KOMPONENS</x:v>
      </x:c>
      <x:c t="str">
        <x:v>8590913967153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ES1115-05</x:v>
      </x:c>
      <x:c t="str">
        <x:v>ESCA CHROME Walk-in zuhanyfal, szabadonálló, matt üveg, 1500mm</x:v>
      </x:c>
      <x:c t="str">
        <x:v>KOMPONENS</x:v>
      </x:c>
      <x:c t="str">
        <x:v>8590913967818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ES1115-06</x:v>
      </x:c>
      <x:c t="str">
        <x:v>ESCA BLACK MATT Walk-in zuhanyfal, szabadonálló, matt üveg, 1500mm</x:v>
      </x:c>
      <x:c t="str">
        <x:v>KOMPONENS</x:v>
      </x:c>
      <x:c t="str">
        <x:v>8590913968051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ES1115-07</x:v>
      </x:c>
      <x:c t="str">
        <x:v>ESCA WHITE MATT Walk-in zuhanyfal, szabadonálló, matt üveg, 1500mm</x:v>
      </x:c>
      <x:c t="str">
        <x:v>KOMPONENS</x:v>
      </x:c>
      <x:c t="str">
        <x:v>8590913968235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ES1115-08</x:v>
      </x:c>
      <x:c t="str">
        <x:v>ESCA GOLD MATT Walk-in zuhanyfal, szabadonálló, matt üveg, 1500mm</x:v>
      </x:c>
      <x:c t="str">
        <x:v>KOMPONENS</x:v>
      </x:c>
      <x:c t="str">
        <x:v>8590913968433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ES1115-09</x:v>
      </x:c>
      <x:c t="str">
        <x:v>ESCA COPPER MATT Walk-in zuhanyfal, falra szerelhető, matt üveg, 1500mm</x:v>
      </x:c>
      <x:c t="str">
        <x:v>KOMPONENS</x:v>
      </x:c>
      <x:c t="str">
        <x:v>8590913139697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ES1115-10</x:v>
      </x:c>
      <x:c t="str">
        <x:v>ESCA COPPER MATT Walk-in zuhanyfal, szabadon álló, matt üveg, 1500mm</x:v>
      </x:c>
      <x:c t="str">
        <x:v>KOMPONENS</x:v>
      </x:c>
      <x:c t="str">
        <x:v>8590913139284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ES1115-11</x:v>
      </x:c>
      <x:c t="str">
        <x:v>ESCA GUN METAL Walk-in zuhanyfal, falra szerelhető, matt üveg, 1500mm</x:v>
      </x:c>
      <x:c t="str">
        <x:v>KOMPONENS</x:v>
      </x:c>
      <x:c t="str">
        <x:v>8590913138409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ES1115-12</x:v>
      </x:c>
      <x:c t="str">
        <x:v>ESCA GUN METAL Walk-in zuhanyfal, szabadon álló, matt üveg, 1500mm</x:v>
      </x:c>
      <x:c t="str">
        <x:v>KOMPONENS</x:v>
      </x:c>
      <x:c t="str">
        <x:v>8590913138416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ES1170-01</x:v>
      </x:c>
      <x:c t="str">
        <x:v>ESCA CHROME Walk-in zuhanyfal, falra szerelhető, matt üveg, 700mm</x:v>
      </x:c>
      <x:c t="str">
        <x:v>KOMPONENS</x:v>
      </x:c>
      <x:c t="str">
        <x:v>8590913965265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ES1170-02</x:v>
      </x:c>
      <x:c t="str">
        <x:v>ESCA BLACK MATT Walk-in zuhanyfal, falra szerelhető, matt üveg, 700mm</x:v>
      </x:c>
      <x:c t="str">
        <x:v>KOMPONENS</x:v>
      </x:c>
      <x:c t="str">
        <x:v>8590913965357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ES1170-03</x:v>
      </x:c>
      <x:c t="str">
        <x:v>ESCA WHITE MATT Walk-in zuhanyfal, falra szerelhető, matt üveg, 700mm</x:v>
      </x:c>
      <x:c t="str">
        <x:v>KOMPONENS</x:v>
      </x:c>
      <x:c t="str">
        <x:v>8590913965449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ES1170-04</x:v>
      </x:c>
      <x:c t="str">
        <x:v>ESCA GOLD MATT Walk-in zuhanyfal, falra szerelhető, matt üveg, 700mm</x:v>
      </x:c>
      <x:c t="str">
        <x:v>KOMPONENS</x:v>
      </x:c>
      <x:c t="str">
        <x:v>8590913967160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ES1170-09</x:v>
      </x:c>
      <x:c t="str">
        <x:v>ESCA COPPER MATT Walk-in zuhanyfal, falra szerelhető, matt üveg, 700mm</x:v>
      </x:c>
      <x:c t="str">
        <x:v>KOMPONENS</x:v>
      </x:c>
      <x:c t="str">
        <x:v>8590913139703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ES1170-11</x:v>
      </x:c>
      <x:c t="str">
        <x:v>ESCA GUN METAL Walk-in zuhanyfal, falra szerelhető, matt üveg, 700mm</x:v>
      </x:c>
      <x:c t="str">
        <x:v>KOMPONENS</x:v>
      </x:c>
      <x:c t="str">
        <x:v>8590913138423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ES1180-01</x:v>
      </x:c>
      <x:c t="str">
        <x:v>ESCA CHROME Walk-in zuhanyfal, falra szerelhető, matt üveg, 800mm</x:v>
      </x:c>
      <x:c t="str">
        <x:v>KOMPONENS</x:v>
      </x:c>
      <x:c t="str">
        <x:v>8590913965272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ES1180-02</x:v>
      </x:c>
      <x:c t="str">
        <x:v>ESCA BLACK MATT Walk-in zuhanyfal, falra szerelhető, matt üveg, 800mm</x:v>
      </x:c>
      <x:c t="str">
        <x:v>KOMPONENS</x:v>
      </x:c>
      <x:c t="str">
        <x:v>8590913965364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ES1180-03</x:v>
      </x:c>
      <x:c t="str">
        <x:v>ESCA WHITE MATT Walk-in zuhanyfal, falra szerelhető, matt üveg, 800mm</x:v>
      </x:c>
      <x:c t="str">
        <x:v>KOMPONENS</x:v>
      </x:c>
      <x:c t="str">
        <x:v>8590913965456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ES1180-04</x:v>
      </x:c>
      <x:c t="str">
        <x:v>ESCA GOLD MATT Walk-in zuhanyfal, falra szerelhető, matt üveg, 800mm</x:v>
      </x:c>
      <x:c t="str">
        <x:v>KOMPONENS</x:v>
      </x:c>
      <x:c t="str">
        <x:v>8590913967177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ES1180-09</x:v>
      </x:c>
      <x:c t="str">
        <x:v>ESCA COPPER MATT Walk-in zuhanyfal, falra szerelhető, matt üveg, 800mm</x:v>
      </x:c>
      <x:c t="str">
        <x:v>KOMPONENS</x:v>
      </x:c>
      <x:c t="str">
        <x:v>8590913139710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ES1180-11</x:v>
      </x:c>
      <x:c t="str">
        <x:v>ESCA GUN METAL Walk-in zuhanyfal, falra szerelhető, matt üveg, 800mm</x:v>
      </x:c>
      <x:c t="str">
        <x:v>KOMPONENS</x:v>
      </x:c>
      <x:c t="str">
        <x:v>8590913138430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ES1190-01</x:v>
      </x:c>
      <x:c t="str">
        <x:v>ESCA CHROME Walk-in zuhanyfal, falra szerelhető, matt üveg, 900mm</x:v>
      </x:c>
      <x:c t="str">
        <x:v>KOMPONENS</x:v>
      </x:c>
      <x:c t="str">
        <x:v>8590913965289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ES1190-02</x:v>
      </x:c>
      <x:c t="str">
        <x:v>ESCA BLACK MATT Walk-in zuhanyfal, falra szerelhető, matt üveg, 900mm</x:v>
      </x:c>
      <x:c t="str">
        <x:v>KOMPONENS</x:v>
      </x:c>
      <x:c t="str">
        <x:v>8590913965371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ES1190-03</x:v>
      </x:c>
      <x:c t="str">
        <x:v>ESCA WHITE MATT Walk-in zuhanyfal, falra szerelhető, matt üveg, 900mm</x:v>
      </x:c>
      <x:c t="str">
        <x:v>KOMPONENS</x:v>
      </x:c>
      <x:c t="str">
        <x:v>8590913965463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ES1190-04</x:v>
      </x:c>
      <x:c t="str">
        <x:v>ESCA GOLD MATT Walk-in zuhanyfal, falra szerelhető, matt üveg, 900mm</x:v>
      </x:c>
      <x:c t="str">
        <x:v>KOMPONENS</x:v>
      </x:c>
      <x:c t="str">
        <x:v>8590913967184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ES1190-09</x:v>
      </x:c>
      <x:c t="str">
        <x:v>ESCA COPPER MATT Walk-in zuhanyfal, falra szerelhető, matt üveg, 900mm</x:v>
      </x:c>
      <x:c t="str">
        <x:v>KOMPONENS</x:v>
      </x:c>
      <x:c t="str">
        <x:v>8590913139727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ES1190-11</x:v>
      </x:c>
      <x:c t="str">
        <x:v>ESCA GUN METAL Walk-in zuhanyfal, falra szerelhető, matt üveg, 900mm</x:v>
      </x:c>
      <x:c t="str">
        <x:v>KOMPONENS</x:v>
      </x:c>
      <x:c t="str">
        <x:v>8590913138447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ES1210-01</x:v>
      </x:c>
      <x:c t="str">
        <x:v>ESCA CHROME Walk-in zuhanyfal, falra szerelhető, füst üveg, 1000mm</x:v>
      </x:c>
      <x:c t="str">
        <x:v>KOMPONENS</x:v>
      </x:c>
      <x:c t="str">
        <x:v>8590913966569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ES1210-02</x:v>
      </x:c>
      <x:c t="str">
        <x:v>ESCA BLACK MATT Walk-in zuhanyfal, falra szerelhető, füst üveg, 1000mm</x:v>
      </x:c>
      <x:c t="str">
        <x:v>KOMPONENS</x:v>
      </x:c>
      <x:c t="str">
        <x:v>8590913966293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ES1210-03</x:v>
      </x:c>
      <x:c t="str">
        <x:v>ESCA WHITE MATT Walk-in zuhanyfal, falra szerelhető, füst üveg, 1000mm</x:v>
      </x:c>
      <x:c t="str">
        <x:v>KOMPONENS</x:v>
      </x:c>
      <x:c t="str">
        <x:v>8590913966835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ES1210-04</x:v>
      </x:c>
      <x:c t="str">
        <x:v>ESCA GOLD MATT Walk-in zuhanyfal, falra szerelhető, füst üveg, 1000mm</x:v>
      </x:c>
      <x:c t="str">
        <x:v>KOMPONENS</x:v>
      </x:c>
      <x:c t="str">
        <x:v>8590913967283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ES1210-05</x:v>
      </x:c>
      <x:c t="str">
        <x:v>ESCA CHROME Walk-in zuhanyfal, szabadonálló, füst üveg, 1000mm</x:v>
      </x:c>
      <x:c t="str">
        <x:v>KOMPONENS</x:v>
      </x:c>
      <x:c t="str">
        <x:v>8590913967825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ES1210-06</x:v>
      </x:c>
      <x:c t="str">
        <x:v>ESCA BLACK MATT Walk-in zuhanyfal, szabadonálló, füst üveg, 1000mm</x:v>
      </x:c>
      <x:c t="str">
        <x:v>KOMPONENS</x:v>
      </x:c>
      <x:c t="str">
        <x:v>8590913968068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ES1210-07</x:v>
      </x:c>
      <x:c t="str">
        <x:v>ESCA WHITE MATT Walk-in zuhanyfal, szabadonálló, füst üveg, 1000mm</x:v>
      </x:c>
      <x:c t="str">
        <x:v>KOMPONENS</x:v>
      </x:c>
      <x:c t="str">
        <x:v>8590913968266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ES1210-08</x:v>
      </x:c>
      <x:c t="str">
        <x:v>ESCA GOLD MATT Walk-in zuhanyfal, szabadonálló, füst üveg, 1000mm</x:v>
      </x:c>
      <x:c t="str">
        <x:v>KOMPONENS</x:v>
      </x:c>
      <x:c t="str">
        <x:v>8590913968440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ES1210-09</x:v>
      </x:c>
      <x:c t="str">
        <x:v>ESCA COPPER MATT Walk-in zuhanyfal, falra szerelhető, füst üveg, 1000mm</x:v>
      </x:c>
      <x:c t="str">
        <x:v>KOMPONENS</x:v>
      </x:c>
      <x:c t="str">
        <x:v>8590913139550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ES1210-10</x:v>
      </x:c>
      <x:c t="str">
        <x:v>ESCA COPPER MATT Walk-in zuhanyfal, szabadon álló, füst üveg, 1000mm</x:v>
      </x:c>
      <x:c t="str">
        <x:v>KOMPONENS</x:v>
      </x:c>
      <x:c t="str">
        <x:v>8590913139178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ES1210-11</x:v>
      </x:c>
      <x:c t="str">
        <x:v>ESCA GUN METAL Walk-in zuhanyfal, falra szerelhető, füst üveg, 1000mm</x:v>
      </x:c>
      <x:c t="str">
        <x:v>KOMPONENS</x:v>
      </x:c>
      <x:c t="str">
        <x:v>8590913138454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ES1210-12</x:v>
      </x:c>
      <x:c t="str">
        <x:v>ESCA GUN METAL Walk-in zuhanyfal, szabadon álló, füst üveg, 1000mm</x:v>
      </x:c>
      <x:c t="str">
        <x:v>KOMPONENS</x:v>
      </x:c>
      <x:c t="str">
        <x:v>8590913138461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ES1211-01</x:v>
      </x:c>
      <x:c t="str">
        <x:v>ESCA CHROME Walk-in zuhanyfal, falra szerelhető, füst üveg, 1100mm</x:v>
      </x:c>
      <x:c t="str">
        <x:v>KOMPONENS</x:v>
      </x:c>
      <x:c t="str">
        <x:v>8590913966576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ES1211-02</x:v>
      </x:c>
      <x:c t="str">
        <x:v>ESCA BLACK MATT Walk-in zuhanyfal, falra szerelhető, füst üveg, 1100mm</x:v>
      </x:c>
      <x:c t="str">
        <x:v>KOMPONENS</x:v>
      </x:c>
      <x:c t="str">
        <x:v>8590913966309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ES1211-03</x:v>
      </x:c>
      <x:c t="str">
        <x:v>ESCA WHITE MATT Walk-in zuhanyfal, falra szerelhető, füst üveg, 1100mm</x:v>
      </x:c>
      <x:c t="str">
        <x:v>KOMPONENS</x:v>
      </x:c>
      <x:c t="str">
        <x:v>8590913966842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ES1211-04</x:v>
      </x:c>
      <x:c t="str">
        <x:v>ESCA GOLD MATT Walk-in zuhanyfal, falra szerelhető, füst üveg, 1100mm</x:v>
      </x:c>
      <x:c t="str">
        <x:v>KOMPONENS</x:v>
      </x:c>
      <x:c t="str">
        <x:v>8590913967290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ES1211-05</x:v>
      </x:c>
      <x:c t="str">
        <x:v>ESCA CHROME Walk-in zuhanyfal, szabadonálló, füst üveg, 1100mm</x:v>
      </x:c>
      <x:c t="str">
        <x:v>KOMPONENS</x:v>
      </x:c>
      <x:c t="str">
        <x:v>8590913967832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ES1211-06</x:v>
      </x:c>
      <x:c t="str">
        <x:v>ESCA BLACK MATT Walk-in zuhanyfal, szabadonálló, füst üveg, 1100mm</x:v>
      </x:c>
      <x:c t="str">
        <x:v>KOMPONENS</x:v>
      </x:c>
      <x:c t="str">
        <x:v>8590913968075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ES1211-07</x:v>
      </x:c>
      <x:c t="str">
        <x:v>ESCA WHITE MATT Walk-in zuhanyfal, szabadonálló, füst üveg, 1100mm</x:v>
      </x:c>
      <x:c t="str">
        <x:v>KOMPONENS</x:v>
      </x:c>
      <x:c t="str">
        <x:v>8590913968273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ES1211-08</x:v>
      </x:c>
      <x:c t="str">
        <x:v>ESCA GOLD MATT Walk-in zuhanyfal, szabadonálló, füst üveg, 1100mm</x:v>
      </x:c>
      <x:c t="str">
        <x:v>KOMPONENS</x:v>
      </x:c>
      <x:c t="str">
        <x:v>8590913968457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ES1211-09</x:v>
      </x:c>
      <x:c t="str">
        <x:v>ESCA COPPER MATT Walk-in zuhanyfal, falra szerelhető, füst üveg, 1100mm</x:v>
      </x:c>
      <x:c t="str">
        <x:v>KOMPONENS</x:v>
      </x:c>
      <x:c t="str">
        <x:v>8590913139567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ES1211-10</x:v>
      </x:c>
      <x:c t="str">
        <x:v>ESCA COPPER MATT Walk-in zuhanyfal, szabadon álló, füst üveg, 1100mm</x:v>
      </x:c>
      <x:c t="str">
        <x:v>KOMPONENS</x:v>
      </x:c>
      <x:c t="str">
        <x:v>8590913139185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ES1211-11</x:v>
      </x:c>
      <x:c t="str">
        <x:v>ESCA GUN METAL Walk-in zuhanyfal, falra szerelhető, füst üveg, 1100mm</x:v>
      </x:c>
      <x:c t="str">
        <x:v>KOMPONENS</x:v>
      </x:c>
      <x:c t="str">
        <x:v>8590913138478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ES1211-12</x:v>
      </x:c>
      <x:c t="str">
        <x:v>ESCA GUN METAL Walk-in zuhanyfal, szabadon álló, füst üveg, 1100mm</x:v>
      </x:c>
      <x:c t="str">
        <x:v>KOMPONENS</x:v>
      </x:c>
      <x:c t="str">
        <x:v>8590913138485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ES1212-01</x:v>
      </x:c>
      <x:c t="str">
        <x:v>ESCA CHROME Walk-in zuhanyfal, falra szerelhető, füst üveg, 1200mm</x:v>
      </x:c>
      <x:c t="str">
        <x:v>KOMPONENS</x:v>
      </x:c>
      <x:c t="str">
        <x:v>8590913966583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ES1212-02</x:v>
      </x:c>
      <x:c t="str">
        <x:v>ESCA BLACK MATT Walk-in zuhanyfal, falra szerelhető, füst üveg, 1200mm</x:v>
      </x:c>
      <x:c t="str">
        <x:v>KOMPONENS</x:v>
      </x:c>
      <x:c t="str">
        <x:v>8590913966316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ES1212-03</x:v>
      </x:c>
      <x:c t="str">
        <x:v>ESCA WHITE MATT Walk-in zuhanyfal, falra szerelhető, füst üveg, 1200mm</x:v>
      </x:c>
      <x:c t="str">
        <x:v>KOMPONENS</x:v>
      </x:c>
      <x:c t="str">
        <x:v>8590913966859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ES1212-04</x:v>
      </x:c>
      <x:c t="str">
        <x:v>ESCA GOLD MATT Walk-in zuhanyfal, falra szerelhető, füst üveg, 1200mm</x:v>
      </x:c>
      <x:c t="str">
        <x:v>KOMPONENS</x:v>
      </x:c>
      <x:c t="str">
        <x:v>8590913967306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ES1212-05</x:v>
      </x:c>
      <x:c t="str">
        <x:v>ESCA CHROME Walk-in zuhanyfal, szabadonálló, füst üveg, 1200mm</x:v>
      </x:c>
      <x:c t="str">
        <x:v>KOMPONENS</x:v>
      </x:c>
      <x:c t="str">
        <x:v>8590913967849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ES1212-06</x:v>
      </x:c>
      <x:c t="str">
        <x:v>ESCA BLACK MATT Walk-in zuhanyfal, szabadonálló, füst üveg, 1200mm</x:v>
      </x:c>
      <x:c t="str">
        <x:v>KOMPONENS</x:v>
      </x:c>
      <x:c t="str">
        <x:v>8590913968082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ES1212-07</x:v>
      </x:c>
      <x:c t="str">
        <x:v>ESCA WHITE MATT Walk-in zuhanyfal, szabadonálló, füst üveg, 1200mm</x:v>
      </x:c>
      <x:c t="str">
        <x:v>KOMPONENS</x:v>
      </x:c>
      <x:c t="str">
        <x:v>8590913968280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ES1212-08</x:v>
      </x:c>
      <x:c t="str">
        <x:v>ESCA GOLD MATT Walk-in zuhanyfal, szabadonálló, füst üveg, 1200mm</x:v>
      </x:c>
      <x:c t="str">
        <x:v>KOMPONENS</x:v>
      </x:c>
      <x:c t="str">
        <x:v>8590913968464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ES1212-09</x:v>
      </x:c>
      <x:c t="str">
        <x:v>ESCA COPPER MATT Walk-in zuhanyfal, falra szerelhető, füst üveg, 1200mm</x:v>
      </x:c>
      <x:c t="str">
        <x:v>KOMPONENS</x:v>
      </x:c>
      <x:c t="str">
        <x:v>8590913139574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ES1212-10</x:v>
      </x:c>
      <x:c t="str">
        <x:v>ESCA COPPER MATT Walk-in zuhanyfal, szabadon álló, füst üveg, 1200mm</x:v>
      </x:c>
      <x:c t="str">
        <x:v>KOMPONENS</x:v>
      </x:c>
      <x:c t="str">
        <x:v>8590913139192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ES1212-11</x:v>
      </x:c>
      <x:c t="str">
        <x:v>ESCA GUN METAL Walk-in zuhanyfal, falra szerelhető, füst üveg, 1200mm</x:v>
      </x:c>
      <x:c t="str">
        <x:v>KOMPONENS</x:v>
      </x:c>
      <x:c t="str">
        <x:v>8590913138492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ES1212-12</x:v>
      </x:c>
      <x:c t="str">
        <x:v>ESCA GUN METAL Walk-in zuhanyfal, szabadon álló, füst üveg, 1200mm</x:v>
      </x:c>
      <x:c t="str">
        <x:v>KOMPONENS</x:v>
      </x:c>
      <x:c t="str">
        <x:v>8590913138508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ES1213-01</x:v>
      </x:c>
      <x:c t="str">
        <x:v>ESCA CHROME Walk-in zuhanyfal, falra szerelhető, füst üveg, 1300mm</x:v>
      </x:c>
      <x:c t="str">
        <x:v>KOMPONENS</x:v>
      </x:c>
      <x:c t="str">
        <x:v>8590913966590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ES1213-02</x:v>
      </x:c>
      <x:c t="str">
        <x:v>ESCA BLACK MATT Walk-in zuhanyfal, falra szerelhető, füst üveg, 1300mm</x:v>
      </x:c>
      <x:c t="str">
        <x:v>KOMPONENS</x:v>
      </x:c>
      <x:c t="str">
        <x:v>8590913966323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ES1213-03</x:v>
      </x:c>
      <x:c t="str">
        <x:v>ESCA WHITE MATT Walk-in zuhanyfal, falra szerelhető, füst üveg, 1300mm</x:v>
      </x:c>
      <x:c t="str">
        <x:v>KOMPONENS</x:v>
      </x:c>
      <x:c t="str">
        <x:v>8590913966866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ES1213-04</x:v>
      </x:c>
      <x:c t="str">
        <x:v>ESCA GOLD MATT Walk-in zuhanyfal, falra szerelhető, füst üveg, 1300mm</x:v>
      </x:c>
      <x:c t="str">
        <x:v>KOMPONENS</x:v>
      </x:c>
      <x:c t="str">
        <x:v>8590913967313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ES1213-05</x:v>
      </x:c>
      <x:c t="str">
        <x:v>ESCA CHROME Walk-in zuhanyfal, szabadonálló, füst üveg, 1300mm</x:v>
      </x:c>
      <x:c t="str">
        <x:v>KOMPONENS</x:v>
      </x:c>
      <x:c t="str">
        <x:v>8590913967856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ES1213-06</x:v>
      </x:c>
      <x:c t="str">
        <x:v>ESCA BLACK MATT Walk-in zuhanyfal, szabadonálló, füst üveg, 1300mm</x:v>
      </x:c>
      <x:c t="str">
        <x:v>KOMPONENS</x:v>
      </x:c>
      <x:c t="str">
        <x:v>8590913968099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ES1213-07</x:v>
      </x:c>
      <x:c t="str">
        <x:v>ESCA WHITE MATT Walk-in zuhanyfal, szabadonálló, füst üveg, 1300mm</x:v>
      </x:c>
      <x:c t="str">
        <x:v>KOMPONENS</x:v>
      </x:c>
      <x:c t="str">
        <x:v>8590913968297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ES1213-08</x:v>
      </x:c>
      <x:c t="str">
        <x:v>ESCA GOLD MATT Walk-in zuhanyfal, szabadonálló, füst üveg, 1300mm</x:v>
      </x:c>
      <x:c t="str">
        <x:v>KOMPONENS</x:v>
      </x:c>
      <x:c t="str">
        <x:v>8590913968471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ES1213-09</x:v>
      </x:c>
      <x:c t="str">
        <x:v>ESCA COPPER MATT Walk-in zuhanyfal, falra szerelhető, füst üveg, 1300mm</x:v>
      </x:c>
      <x:c t="str">
        <x:v>KOMPONENS</x:v>
      </x:c>
      <x:c t="str">
        <x:v>8590913139581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ES1213-10</x:v>
      </x:c>
      <x:c t="str">
        <x:v>ESCA COPPER MATT Walk-in zuhanyfal, szabadon álló, füst üveg, 1300mm</x:v>
      </x:c>
      <x:c t="str">
        <x:v>KOMPONENS</x:v>
      </x:c>
      <x:c t="str">
        <x:v>8590913139208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ES1213-11</x:v>
      </x:c>
      <x:c t="str">
        <x:v>ESCA GUN METAL Walk-in zuhanyfal, falra szerelhető, füst üveg, 1300mm</x:v>
      </x:c>
      <x:c t="str">
        <x:v>KOMPONENS</x:v>
      </x:c>
      <x:c t="str">
        <x:v>8590913138515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ES1213-12</x:v>
      </x:c>
      <x:c t="str">
        <x:v>ESCA GUN METAL Walk-in zuhanyfal, szabadon álló, füst üveg, 1300mm</x:v>
      </x:c>
      <x:c t="str">
        <x:v>KOMPONENS</x:v>
      </x:c>
      <x:c t="str">
        <x:v>8590913138522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ES1214-01</x:v>
      </x:c>
      <x:c t="str">
        <x:v>ESCA CHROME Walk-in zuhanyfal, falra szerelhető, füst üveg, 1400mm</x:v>
      </x:c>
      <x:c t="str">
        <x:v>KOMPONENS</x:v>
      </x:c>
      <x:c t="str">
        <x:v>8590913966606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147000.0000</x:v>
      </x:c>
      <x:c t="str">
        <x:v/>
      </x:c>
    </x:row>
    <x:row>
      <x:c t="str">
        <x:v>ES1214-02</x:v>
      </x:c>
      <x:c t="str">
        <x:v>ESCA BLACK MATT Walk-in zuhanyfal, falra szerelhető, füst üveg, 1400mm</x:v>
      </x:c>
      <x:c t="str">
        <x:v>KOMPONENS</x:v>
      </x:c>
      <x:c t="str">
        <x:v>8590913966330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ES1214-03</x:v>
      </x:c>
      <x:c t="str">
        <x:v>ESCA WHITE MATT Walk-in zuhanyfal, falra szerelhető, füst üveg, 1400mm</x:v>
      </x:c>
      <x:c t="str">
        <x:v>KOMPONENS</x:v>
      </x:c>
      <x:c t="str">
        <x:v>8590913966873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ES1214-04</x:v>
      </x:c>
      <x:c t="str">
        <x:v>ESCA GOLD MATT Walk-in zuhanyfal, falra szerelhető, füst üveg, 1400mm</x:v>
      </x:c>
      <x:c t="str">
        <x:v>KOMPONENS</x:v>
      </x:c>
      <x:c t="str">
        <x:v>8590913967320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ES1214-05</x:v>
      </x:c>
      <x:c t="str">
        <x:v>ESCA CHROME Walk-in zuhanyfal, szabadonálló, füst üveg, 1400mm</x:v>
      </x:c>
      <x:c t="str">
        <x:v>KOMPONENS</x:v>
      </x:c>
      <x:c t="str">
        <x:v>8590913967863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ES1214-06</x:v>
      </x:c>
      <x:c t="str">
        <x:v>ESCA BLACK MATT Walk-in zuhanyfal, szabadonálló, füst üveg, 1400mm</x:v>
      </x:c>
      <x:c t="str">
        <x:v>KOMPONENS</x:v>
      </x:c>
      <x:c t="str">
        <x:v>8590913968105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ES1214-07</x:v>
      </x:c>
      <x:c t="str">
        <x:v>ESCA WHITE MATT Walk-in zuhanyfal, szabadonálló, füst üveg, 1400mm</x:v>
      </x:c>
      <x:c t="str">
        <x:v>KOMPONENS</x:v>
      </x:c>
      <x:c t="str">
        <x:v>8590913968303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ES1214-08</x:v>
      </x:c>
      <x:c t="str">
        <x:v>ESCA GOLD MATT Walk-in zuhanyfal, szabadonálló, füst üveg, 1400mm</x:v>
      </x:c>
      <x:c t="str">
        <x:v>KOMPONENS</x:v>
      </x:c>
      <x:c t="str">
        <x:v>8590913968488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ES1214-09</x:v>
      </x:c>
      <x:c t="str">
        <x:v>ESCA COPPER MATT Walk-in zuhanyfal, falra szerelhető, füst üveg, 1400mm</x:v>
      </x:c>
      <x:c t="str">
        <x:v>KOMPONENS</x:v>
      </x:c>
      <x:c t="str">
        <x:v>8590913139598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ES1214-10</x:v>
      </x:c>
      <x:c t="str">
        <x:v>ESCA COPPER MATT Walk-in zuhanyfal, szabadon álló, füst üveg, 1400mm</x:v>
      </x:c>
      <x:c t="str">
        <x:v>KOMPONENS</x:v>
      </x:c>
      <x:c t="str">
        <x:v>8590913139215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ES1214-11</x:v>
      </x:c>
      <x:c t="str">
        <x:v>ESCA GUN METAL Walk-in zuhanyfal, falra szerelhető, füst üveg, 1400mm</x:v>
      </x:c>
      <x:c t="str">
        <x:v>KOMPONENS</x:v>
      </x:c>
      <x:c t="str">
        <x:v>8590913138539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ES1214-12</x:v>
      </x:c>
      <x:c t="str">
        <x:v>ESCA GUN METAL Walk-in zuhanyfal, szabadon álló, füst üveg, 1400mm</x:v>
      </x:c>
      <x:c t="str">
        <x:v>KOMPONENS</x:v>
      </x:c>
      <x:c t="str">
        <x:v>8590913138546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ES1215-01</x:v>
      </x:c>
      <x:c t="str">
        <x:v>ESCA CHROME Walk-in zuhanyfal, falra szerelhető, füst üveg, 1500mm</x:v>
      </x:c>
      <x:c t="str">
        <x:v>KOMPONENS</x:v>
      </x:c>
      <x:c t="str">
        <x:v>8590913966613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ES1215-02</x:v>
      </x:c>
      <x:c t="str">
        <x:v>ESCA BLACK MATT Walk-in zuhanyfal, falra szerelhető, füst üveg, 1500mm</x:v>
      </x:c>
      <x:c t="str">
        <x:v>KOMPONENS</x:v>
      </x:c>
      <x:c t="str">
        <x:v>8590913966347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ES1215-03</x:v>
      </x:c>
      <x:c t="str">
        <x:v>ESCA WHITE MATT Walk-in zuhanyfal, falra szerelhető, füst üveg, 1500mm</x:v>
      </x:c>
      <x:c t="str">
        <x:v>KOMPONENS</x:v>
      </x:c>
      <x:c t="str">
        <x:v>8590913966880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ES1215-04</x:v>
      </x:c>
      <x:c t="str">
        <x:v>ESCA GOLD MATT Walk-in zuhanyfal, falra szerelhető, füst üveg, 1500mm</x:v>
      </x:c>
      <x:c t="str">
        <x:v>KOMPONENS</x:v>
      </x:c>
      <x:c t="str">
        <x:v>8590913967337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ES1215-05</x:v>
      </x:c>
      <x:c t="str">
        <x:v>ESCA CHROME Walk-in zuhanyfal, szabadonálló, füst üveg, 1500mm</x:v>
      </x:c>
      <x:c t="str">
        <x:v>KOMPONENS</x:v>
      </x:c>
      <x:c t="str">
        <x:v>8590913967870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ES1215-06</x:v>
      </x:c>
      <x:c t="str">
        <x:v>ESCA BLACK MATT Walk-in zuhanyfal, szabadonálló, füst üveg, 1500mm</x:v>
      </x:c>
      <x:c t="str">
        <x:v>KOMPONENS</x:v>
      </x:c>
      <x:c t="str">
        <x:v>8590913968112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ES1215-07</x:v>
      </x:c>
      <x:c t="str">
        <x:v>ESCA WHITE MATT Walk-in zuhanyfal, szabadonálló, füst üveg, 1500mm</x:v>
      </x:c>
      <x:c t="str">
        <x:v>KOMPONENS</x:v>
      </x:c>
      <x:c t="str">
        <x:v>8590913968310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ES1215-08</x:v>
      </x:c>
      <x:c t="str">
        <x:v>ESCA GOLD MATT Walk-in zuhanyfal, szabadonálló, füst üveg, 1500mm</x:v>
      </x:c>
      <x:c t="str">
        <x:v>KOMPONENS</x:v>
      </x:c>
      <x:c t="str">
        <x:v>8590913968495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ES1215-09</x:v>
      </x:c>
      <x:c t="str">
        <x:v>ESCA COPPER MATT Walk-in zuhanyfal, falra szerelhető, füst üveg, 1500mm</x:v>
      </x:c>
      <x:c t="str">
        <x:v>KOMPONENS</x:v>
      </x:c>
      <x:c t="str">
        <x:v>8590913139604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ES1215-10</x:v>
      </x:c>
      <x:c t="str">
        <x:v>ESCA COPPER MATT Walk-in zuhanyfal, szabadon álló, füst üveg, 1500mm</x:v>
      </x:c>
      <x:c t="str">
        <x:v>KOMPONENS</x:v>
      </x:c>
      <x:c t="str">
        <x:v>8590913139222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ES1215-11</x:v>
      </x:c>
      <x:c t="str">
        <x:v>ESCA GUN METAL Walk-in zuhanyfal, falra szerelhető, füst üveg, 1500mm</x:v>
      </x:c>
      <x:c t="str">
        <x:v>KOMPONENS</x:v>
      </x:c>
      <x:c t="str">
        <x:v>8590913138553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ES1215-12</x:v>
      </x:c>
      <x:c t="str">
        <x:v>ESCA GUN METAL Walk-in zuhanyfal, szabadon álló, füst üveg, 1500mm</x:v>
      </x:c>
      <x:c t="str">
        <x:v>KOMPONENS</x:v>
      </x:c>
      <x:c t="str">
        <x:v>8590913138560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ES1270-01</x:v>
      </x:c>
      <x:c t="str">
        <x:v>ESCA CHROME Walk-in zuhanyfal, falra szerelhető, füst üveg, 700mm</x:v>
      </x:c>
      <x:c t="str">
        <x:v>KOMPONENS</x:v>
      </x:c>
      <x:c t="str">
        <x:v>8590913966620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ES1270-02</x:v>
      </x:c>
      <x:c t="str">
        <x:v>ESCA BLACK MATT Walk-in zuhanyfal, falra szerelhető, füst üveg, 700mm</x:v>
      </x:c>
      <x:c t="str">
        <x:v>KOMPONENS</x:v>
      </x:c>
      <x:c t="str">
        <x:v>8590913966354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ES1270-03</x:v>
      </x:c>
      <x:c t="str">
        <x:v>ESCA WHITE MATT Walk-in zuhanyfal, falra szerelhető, füst üveg, 700mm</x:v>
      </x:c>
      <x:c t="str">
        <x:v>KOMPONENS</x:v>
      </x:c>
      <x:c t="str">
        <x:v>8590913966897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ES1270-04</x:v>
      </x:c>
      <x:c t="str">
        <x:v>ESCA GOLD MATT Walk-in zuhanyfal, falra szerelhető, füst üveg, 700mm</x:v>
      </x:c>
      <x:c t="str">
        <x:v>KOMPONENS</x:v>
      </x:c>
      <x:c t="str">
        <x:v>8590913967344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ES1270-09</x:v>
      </x:c>
      <x:c t="str">
        <x:v>ESCA COPPER MATT Walk-in zuhanyfal, falra szerelhető, füst üveg, 700mm</x:v>
      </x:c>
      <x:c t="str">
        <x:v>KOMPONENS</x:v>
      </x:c>
      <x:c t="str">
        <x:v>8590913139611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ES1270-11</x:v>
      </x:c>
      <x:c t="str">
        <x:v>ESCA GUN METAL Walk-in zuhanyfal, falra szerelhető, füst üveg, 700mm</x:v>
      </x:c>
      <x:c t="str">
        <x:v>KOMPONENS</x:v>
      </x:c>
      <x:c t="str">
        <x:v>8590913138577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ES1280-01</x:v>
      </x:c>
      <x:c t="str">
        <x:v>ESCA CHROME Walk-in zuhanyfal, falra szerelhető, füst üveg, 800mm</x:v>
      </x:c>
      <x:c t="str">
        <x:v>KOMPONENS</x:v>
      </x:c>
      <x:c t="str">
        <x:v>8590913966637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ES1280-02</x:v>
      </x:c>
      <x:c t="str">
        <x:v>ESCA BLACK MATT Walk-in zuhanyfal, falra szerelhető, füst üveg, 800mm</x:v>
      </x:c>
      <x:c t="str">
        <x:v>KOMPONENS</x:v>
      </x:c>
      <x:c t="str">
        <x:v>8590913966361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ES1280-03</x:v>
      </x:c>
      <x:c t="str">
        <x:v>ESCA WHITE MATT Walk-in zuhanyfal, falra szerelhető, füst üveg, 800mm</x:v>
      </x:c>
      <x:c t="str">
        <x:v>KOMPONENS</x:v>
      </x:c>
      <x:c t="str">
        <x:v>8590913966903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ES1280-04</x:v>
      </x:c>
      <x:c t="str">
        <x:v>ESCA GOLD MATT Walk-in zuhanyfal, falra szerelhető, füst üveg, 800mm</x:v>
      </x:c>
      <x:c t="str">
        <x:v>KOMPONENS</x:v>
      </x:c>
      <x:c t="str">
        <x:v>8590913967351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ES1280-09</x:v>
      </x:c>
      <x:c t="str">
        <x:v>ESCA COPPER MATT Walk-in zuhanyfal, falra szerelhető, füst üveg, 800mm</x:v>
      </x:c>
      <x:c t="str">
        <x:v>KOMPONENS</x:v>
      </x:c>
      <x:c t="str">
        <x:v>8590913139628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ES1280-11</x:v>
      </x:c>
      <x:c t="str">
        <x:v>ESCA GUN METAL Walk-in zuhanyfal, falra szerelhető, füst üveg, 800mm</x:v>
      </x:c>
      <x:c t="str">
        <x:v>KOMPONENS</x:v>
      </x:c>
      <x:c t="str">
        <x:v>8590913138584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ES1290-01</x:v>
      </x:c>
      <x:c t="str">
        <x:v>ESCA CHROME Walk-in zuhanyfal, falra szerelhető, füst üveg, 900mm</x:v>
      </x:c>
      <x:c t="str">
        <x:v>KOMPONENS</x:v>
      </x:c>
      <x:c t="str">
        <x:v>8590913966644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ES1290-02</x:v>
      </x:c>
      <x:c t="str">
        <x:v>ESCA BLACK MATT Walk-in zuhanyfal, falra szerelhető, füst üveg, 900mm</x:v>
      </x:c>
      <x:c t="str">
        <x:v>KOMPONENS</x:v>
      </x:c>
      <x:c t="str">
        <x:v>8590913966378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ES1290-03</x:v>
      </x:c>
      <x:c t="str">
        <x:v>ESCA WHITE MATT Walk-in zuhanyfal, falra szerelhető, füst üveg, 900mm</x:v>
      </x:c>
      <x:c t="str">
        <x:v>KOMPONENS</x:v>
      </x:c>
      <x:c t="str">
        <x:v>8590913966910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ES1290-04</x:v>
      </x:c>
      <x:c t="str">
        <x:v>ESCA GOLD MATT Walk-in zuhanyfal, falra szerelhető, füst üveg, 900mm</x:v>
      </x:c>
      <x:c t="str">
        <x:v>KOMPONENS</x:v>
      </x:c>
      <x:c t="str">
        <x:v>8590913967368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ES1290-09</x:v>
      </x:c>
      <x:c t="str">
        <x:v>ESCA COPPER MATT Walk-in zuhanyfal, falra szerelhető, füst üveg, 900mm</x:v>
      </x:c>
      <x:c t="str">
        <x:v>KOMPONENS</x:v>
      </x:c>
      <x:c t="str">
        <x:v>8590913139635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ES1290-11</x:v>
      </x:c>
      <x:c t="str">
        <x:v>ESCA GUN METAL Walk-in zuhanyfal, falra szerelhető, füst üveg, 900mm</x:v>
      </x:c>
      <x:c t="str">
        <x:v>KOMPONENS</x:v>
      </x:c>
      <x:c t="str">
        <x:v>8590913138591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ES1310-01</x:v>
      </x:c>
      <x:c t="str">
        <x:v>ESCA CHROME Walk-in zuhanyfal, falra szerelhető, flutes üveg, 1000mm</x:v>
      </x:c>
      <x:c t="str">
        <x:v>KOMPONENS</x:v>
      </x:c>
      <x:c t="str">
        <x:v>8590913966651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ES1310-02</x:v>
      </x:c>
      <x:c t="str">
        <x:v>ESCA BLACK MATT Walk-in zuhanyfal, falra szerelhető, flutes üveg, 1000mm</x:v>
      </x:c>
      <x:c t="str">
        <x:v>KOMPONENS</x:v>
      </x:c>
      <x:c t="str">
        <x:v>8590913966385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ES1310-03</x:v>
      </x:c>
      <x:c t="str">
        <x:v>ESCA WHITE MATT Walk-in zuhanyfal, falra szerelhető, flutes üveg, 1000mm</x:v>
      </x:c>
      <x:c t="str">
        <x:v>KOMPONENS</x:v>
      </x:c>
      <x:c t="str">
        <x:v>8590913966927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ES1310-04</x:v>
      </x:c>
      <x:c t="str">
        <x:v>ESCA GOLD MATT Walk-in zuhanyfal, falra szerelhető, flutes üveg, 1000mm</x:v>
      </x:c>
      <x:c t="str">
        <x:v>KOMPONENS</x:v>
      </x:c>
      <x:c t="str">
        <x:v>8590913967191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ES1310-05</x:v>
      </x:c>
      <x:c t="str">
        <x:v>ESCA CHROME Walk-in zuhanyfal, szabadonálló, flutes üveg, 1000mm</x:v>
      </x:c>
      <x:c t="str">
        <x:v>KOMPONENS</x:v>
      </x:c>
      <x:c t="str">
        <x:v>8590913967887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ES1310-06</x:v>
      </x:c>
      <x:c t="str">
        <x:v>ESCA BLACK MATT Walk-in zuhanyfal, szabadonálló, flutes üveg, 1000mm</x:v>
      </x:c>
      <x:c t="str">
        <x:v>KOMPONENS</x:v>
      </x:c>
      <x:c t="str">
        <x:v>8590913968129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ES1310-07</x:v>
      </x:c>
      <x:c t="str">
        <x:v>ESCA WHITE MATT Walk-in zuhanyfal, szabadonálló, flutes üveg, 1000mm</x:v>
      </x:c>
      <x:c t="str">
        <x:v>KOMPONENS</x:v>
      </x:c>
      <x:c t="str">
        <x:v>8590913968327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ES1310-08</x:v>
      </x:c>
      <x:c t="str">
        <x:v>ESCA GOLD MATT Walk-in zuhanyfal, szabadonálló, flutes üveg, 1000mm</x:v>
      </x:c>
      <x:c t="str">
        <x:v>KOMPONENS</x:v>
      </x:c>
      <x:c t="str">
        <x:v>8590913968501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ES1310-09</x:v>
      </x:c>
      <x:c t="str">
        <x:v>ESCA COPPER MATT Walk-in zuhanyfal, falra szerelhető, flutes üveg, 1000mm</x:v>
      </x:c>
      <x:c t="str">
        <x:v>KOMPONENS</x:v>
      </x:c>
      <x:c t="str">
        <x:v>8590913139864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ES1310-10</x:v>
      </x:c>
      <x:c t="str">
        <x:v>ESCA COPPER MATT Walk-in zuhanyfal, szabadon álló, flutes üveg, 1000mm</x:v>
      </x:c>
      <x:c t="str">
        <x:v>KOMPONENS</x:v>
      </x:c>
      <x:c t="str">
        <x:v>8590913139291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ES1310-11</x:v>
      </x:c>
      <x:c t="str">
        <x:v>ESCA GUN METAL Walk-in zuhanyfal, falra szerelhető, flutes üveg, 1000mm</x:v>
      </x:c>
      <x:c t="str">
        <x:v>KOMPONENS</x:v>
      </x:c>
      <x:c t="str">
        <x:v>8590913138607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ES1310-12</x:v>
      </x:c>
      <x:c t="str">
        <x:v>ESCA GUN METAL Walk-in zuhanyfal, szabadon álló, flutes üveg, 1000mm</x:v>
      </x:c>
      <x:c t="str">
        <x:v>KOMPONENS</x:v>
      </x:c>
      <x:c t="str">
        <x:v>8590913138614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ES1311-01</x:v>
      </x:c>
      <x:c t="str">
        <x:v>ESCA CHROME Walk-in zuhanyfal, falra szerelhető, flutes üveg, 1100mm</x:v>
      </x:c>
      <x:c t="str">
        <x:v>KOMPONENS</x:v>
      </x:c>
      <x:c t="str">
        <x:v>8590913966668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ES1311-02</x:v>
      </x:c>
      <x:c t="str">
        <x:v>ESCA BLACK MATT Walk-in zuhanyfal, falra szerelhető, flutes üveg, 1100mm</x:v>
      </x:c>
      <x:c t="str">
        <x:v>KOMPONENS</x:v>
      </x:c>
      <x:c t="str">
        <x:v>8590913966392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130100.0000</x:v>
      </x:c>
      <x:c t="str">
        <x:v/>
      </x:c>
    </x:row>
    <x:row>
      <x:c t="str">
        <x:v>ES1311-03</x:v>
      </x:c>
      <x:c t="str">
        <x:v>ESCA WHITE MATT Walk-in zuhanyfal, falra szerelhető, flutes üveg, 1100mm</x:v>
      </x:c>
      <x:c t="str">
        <x:v>KOMPONENS</x:v>
      </x:c>
      <x:c t="str">
        <x:v>8590913966934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130100.0000</x:v>
      </x:c>
      <x:c t="str">
        <x:v/>
      </x:c>
    </x:row>
    <x:row>
      <x:c t="str">
        <x:v>ES1311-04</x:v>
      </x:c>
      <x:c t="str">
        <x:v>ESCA GOLD MATT Walk-in zuhanyfal, falra szerelhető, flutes üveg, 1100mm</x:v>
      </x:c>
      <x:c t="str">
        <x:v>KOMPONENS</x:v>
      </x:c>
      <x:c t="str">
        <x:v>8590913967207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ES1311-05</x:v>
      </x:c>
      <x:c t="str">
        <x:v>ESCA CHROME Walk-in zuhanyfal, szabadonálló, flutes üveg, 1100mm</x:v>
      </x:c>
      <x:c t="str">
        <x:v>KOMPONENS</x:v>
      </x:c>
      <x:c t="str">
        <x:v>8590913967894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ES1311-06</x:v>
      </x:c>
      <x:c t="str">
        <x:v>ESCA BLACK MATT Walk-in zuhanyfal, szabadonálló, flutes üveg, 1100mm</x:v>
      </x:c>
      <x:c t="str">
        <x:v>KOMPONENS</x:v>
      </x:c>
      <x:c t="str">
        <x:v>8590913968136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ES1311-07</x:v>
      </x:c>
      <x:c t="str">
        <x:v>ESCA WHITE MATT Walk-in zuhanyfal, szabadonálló, flutes üveg, 1100mm</x:v>
      </x:c>
      <x:c t="str">
        <x:v>KOMPONENS</x:v>
      </x:c>
      <x:c t="str">
        <x:v>8590913968334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ES1311-08</x:v>
      </x:c>
      <x:c t="str">
        <x:v>ESCA GOLD MATT Walk-in zuhanyfal, szabadonálló, flutes üveg, 1100mm</x:v>
      </x:c>
      <x:c t="str">
        <x:v>KOMPONENS</x:v>
      </x:c>
      <x:c t="str">
        <x:v>8590913968518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149800.0000</x:v>
      </x:c>
      <x:c t="str">
        <x:v/>
      </x:c>
    </x:row>
    <x:row>
      <x:c t="str">
        <x:v>ES1311-09</x:v>
      </x:c>
      <x:c t="str">
        <x:v>ESCA COPPER MATT Walk-in zuhanyfal, falra szerelhető, flutes üveg, 1100mm</x:v>
      </x:c>
      <x:c t="str">
        <x:v>KOMPONENS</x:v>
      </x:c>
      <x:c t="str">
        <x:v>8590913139871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ES1311-10</x:v>
      </x:c>
      <x:c t="str">
        <x:v>ESCA COPPER MATT Walk-in zuhanyfal, szabadon álló, flutes üveg, 1100mm</x:v>
      </x:c>
      <x:c t="str">
        <x:v>KOMPONENS</x:v>
      </x:c>
      <x:c t="str">
        <x:v>8590913139314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149800.0000</x:v>
      </x:c>
      <x:c t="str">
        <x:v/>
      </x:c>
    </x:row>
    <x:row>
      <x:c t="str">
        <x:v>ES1311-11</x:v>
      </x:c>
      <x:c t="str">
        <x:v>ESCA GUN METAL Walk-in zuhanyfal, falra szerelhető, flutes üveg, 1100mm</x:v>
      </x:c>
      <x:c t="str">
        <x:v>KOMPONENS</x:v>
      </x:c>
      <x:c t="str">
        <x:v>8590913138621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ES1311-12</x:v>
      </x:c>
      <x:c t="str">
        <x:v>ESCA GUN METAL Walk-in zuhanyfal, szabadon álló, flutes üveg, 1100mm</x:v>
      </x:c>
      <x:c t="str">
        <x:v>KOMPONENS</x:v>
      </x:c>
      <x:c t="str">
        <x:v>8590913138638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ES1312-01</x:v>
      </x:c>
      <x:c t="str">
        <x:v>ESCA CHROME Walk-in zuhanyfal, falra szerelhető, flutes üveg, 1200mm</x:v>
      </x:c>
      <x:c t="str">
        <x:v>KOMPONENS</x:v>
      </x:c>
      <x:c t="str">
        <x:v>8590913966675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ES1312-02</x:v>
      </x:c>
      <x:c t="str">
        <x:v>ESCA BLACK MATT Walk-in zuhanyfal, falra szerelhető, flutes üveg, 1200mm</x:v>
      </x:c>
      <x:c t="str">
        <x:v>KOMPONENS</x:v>
      </x:c>
      <x:c t="str">
        <x:v>8590913966408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137100.0000</x:v>
      </x:c>
      <x:c t="str">
        <x:v/>
      </x:c>
    </x:row>
    <x:row>
      <x:c t="str">
        <x:v>ES1312-03</x:v>
      </x:c>
      <x:c t="str">
        <x:v>ESCA WHITE MATT Walk-in zuhanyfal, falra szerelhető, flutes üveg, 1200mm</x:v>
      </x:c>
      <x:c t="str">
        <x:v>KOMPONENS</x:v>
      </x:c>
      <x:c t="str">
        <x:v>8590913966941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137100.0000</x:v>
      </x:c>
      <x:c t="str">
        <x:v/>
      </x:c>
    </x:row>
    <x:row>
      <x:c t="str">
        <x:v>ES1312-04</x:v>
      </x:c>
      <x:c t="str">
        <x:v>ESCA GOLD MATT Walk-in zuhanyfal, falra szerelhető, flutes üveg, 1200mm</x:v>
      </x:c>
      <x:c t="str">
        <x:v>KOMPONENS</x:v>
      </x:c>
      <x:c t="str">
        <x:v>8590913967214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ES1312-05</x:v>
      </x:c>
      <x:c t="str">
        <x:v>ESCA CHROME Walk-in zuhanyfal, szabadonálló, flutes üveg, 1200mm</x:v>
      </x:c>
      <x:c t="str">
        <x:v>KOMPONENS</x:v>
      </x:c>
      <x:c t="str">
        <x:v>8590913967900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ES1312-06</x:v>
      </x:c>
      <x:c t="str">
        <x:v>ESCA BLACK MATT Walk-in zuhanyfal, szabadonálló, flutes üveg, 1200mm</x:v>
      </x:c>
      <x:c t="str">
        <x:v>KOMPONENS</x:v>
      </x:c>
      <x:c t="str">
        <x:v>8590913968143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ES1312-07</x:v>
      </x:c>
      <x:c t="str">
        <x:v>ESCA WHITE MATT Walk-in zuhanyfal, szabadonálló, flutes üveg, 1200mm</x:v>
      </x:c>
      <x:c t="str">
        <x:v>KOMPONENS</x:v>
      </x:c>
      <x:c t="str">
        <x:v>8590913968341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ES1312-08</x:v>
      </x:c>
      <x:c t="str">
        <x:v>ESCA GOLD MATT Walk-in zuhanyfal, szabadonálló, flutes üveg, 1200mm</x:v>
      </x:c>
      <x:c t="str">
        <x:v>KOMPONENS</x:v>
      </x:c>
      <x:c t="str">
        <x:v>8590913968525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156800.0000</x:v>
      </x:c>
      <x:c t="str">
        <x:v/>
      </x:c>
    </x:row>
    <x:row>
      <x:c t="str">
        <x:v>ES1312-09</x:v>
      </x:c>
      <x:c t="str">
        <x:v>ESCA COPPER MATT Walk-in zuhanyfal, falra szerelhető, flutes üveg, 1200mm</x:v>
      </x:c>
      <x:c t="str">
        <x:v>KOMPONENS</x:v>
      </x:c>
      <x:c t="str">
        <x:v>8590913139888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ES1312-10</x:v>
      </x:c>
      <x:c t="str">
        <x:v>ESCA COPPER MATT Walk-in zuhanyfal, szabadon álló, flutes üveg, 1200mm</x:v>
      </x:c>
      <x:c t="str">
        <x:v>KOMPONENS</x:v>
      </x:c>
      <x:c t="str">
        <x:v>8590913139352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156800.0000</x:v>
      </x:c>
      <x:c t="str">
        <x:v/>
      </x:c>
    </x:row>
    <x:row>
      <x:c t="str">
        <x:v>ES1312-11</x:v>
      </x:c>
      <x:c t="str">
        <x:v>ESCA GUN METAL Walk-in zuhanyfal, falra szerelhető, flutes üveg, 1200mm</x:v>
      </x:c>
      <x:c t="str">
        <x:v>KOMPONENS</x:v>
      </x:c>
      <x:c t="str">
        <x:v>8590913138645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ES1312-12</x:v>
      </x:c>
      <x:c t="str">
        <x:v>ESCA GUN METAL Walk-in zuhanyfal, szabadon álló, flutes üveg, 1200mm</x:v>
      </x:c>
      <x:c t="str">
        <x:v>KOMPONENS</x:v>
      </x:c>
      <x:c t="str">
        <x:v>8590913138652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ES1313-01</x:v>
      </x:c>
      <x:c t="str">
        <x:v>ESCA CHROME Walk-in zuhanyfal, falra szerelhető, flutes üveg, 1300mm</x:v>
      </x:c>
      <x:c t="str">
        <x:v>KOMPONENS</x:v>
      </x:c>
      <x:c t="str">
        <x:v>8590913966682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ES1313-02</x:v>
      </x:c>
      <x:c t="str">
        <x:v>ESCA BLACK MATT Walk-in zuhanyfal, falra szerelhető, flutes üveg, 1300mm</x:v>
      </x:c>
      <x:c t="str">
        <x:v>KOMPONENS</x:v>
      </x:c>
      <x:c t="str">
        <x:v>8590913966415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ES1313-03</x:v>
      </x:c>
      <x:c t="str">
        <x:v>ESCA WHITE MATT Walk-in zuhanyfal, falra szerelhető, flutes üveg, 1300mm</x:v>
      </x:c>
      <x:c t="str">
        <x:v>KOMPONENS</x:v>
      </x:c>
      <x:c t="str">
        <x:v>8590913966958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ES1313-04</x:v>
      </x:c>
      <x:c t="str">
        <x:v>ESCA GOLD MATT Walk-in zuhanyfal, falra szerelhető, flutes üveg, 1300mm</x:v>
      </x:c>
      <x:c t="str">
        <x:v>KOMPONENS</x:v>
      </x:c>
      <x:c t="str">
        <x:v>8590913967221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ES1313-05</x:v>
      </x:c>
      <x:c t="str">
        <x:v>ESCA CHROME Walk-in zuhanyfal, szabadonálló, flutes üveg, 1300mm</x:v>
      </x:c>
      <x:c t="str">
        <x:v>KOMPONENS</x:v>
      </x:c>
      <x:c t="str">
        <x:v>8590913967917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ES1313-06</x:v>
      </x:c>
      <x:c t="str">
        <x:v>ESCA BLACK MATT Walk-in zuhanyfal, szabadonálló, flutes üveg, 1300mm</x:v>
      </x:c>
      <x:c t="str">
        <x:v>KOMPONENS</x:v>
      </x:c>
      <x:c t="str">
        <x:v>8590913968150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ES1313-07</x:v>
      </x:c>
      <x:c t="str">
        <x:v>ESCA WHITE MATT Walk-in zuhanyfal, szabadonálló, flutes üveg, 1300mm</x:v>
      </x:c>
      <x:c t="str">
        <x:v>KOMPONENS</x:v>
      </x:c>
      <x:c t="str">
        <x:v>8590913968358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ES1313-08</x:v>
      </x:c>
      <x:c t="str">
        <x:v>ESCA GOLD MATT Walk-in zuhanyfal, szabadonálló, flutes üveg, 1300mm</x:v>
      </x:c>
      <x:c t="str">
        <x:v>KOMPONENS</x:v>
      </x:c>
      <x:c t="str">
        <x:v>8590913968532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ES1313-09</x:v>
      </x:c>
      <x:c t="str">
        <x:v>ESCA COPPER MATT Walk-in zuhanyfal, falra szerelhető, flutes üveg, 1300mm</x:v>
      </x:c>
      <x:c t="str">
        <x:v>KOMPONENS</x:v>
      </x:c>
      <x:c t="str">
        <x:v>8590913139895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ES1313-10</x:v>
      </x:c>
      <x:c t="str">
        <x:v>ESCA COPPER MATT Walk-in zuhanyfal, szabadon álló, flutes üveg, 1300mm</x:v>
      </x:c>
      <x:c t="str">
        <x:v>KOMPONENS</x:v>
      </x:c>
      <x:c t="str">
        <x:v>8590913139369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ES1313-11</x:v>
      </x:c>
      <x:c t="str">
        <x:v>ESCA GUN METAL Walk-in zuhanyfal, falra szerelhető, flutes üveg, 1300mm</x:v>
      </x:c>
      <x:c t="str">
        <x:v>KOMPONENS</x:v>
      </x:c>
      <x:c t="str">
        <x:v>8590913138669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ES1313-12</x:v>
      </x:c>
      <x:c t="str">
        <x:v>ESCA GUN METAL Walk-in zuhanyfal, szabadon álló, flutes üveg, 1300mm</x:v>
      </x:c>
      <x:c t="str">
        <x:v>KOMPONENS</x:v>
      </x:c>
      <x:c t="str">
        <x:v>8590913138676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ES1314-01</x:v>
      </x:c>
      <x:c t="str">
        <x:v>ESCA CHROME Walk-in zuhanyfal, falra szerelhető, flutes üveg, 1400mm</x:v>
      </x:c>
      <x:c t="str">
        <x:v>KOMPONENS</x:v>
      </x:c>
      <x:c t="str">
        <x:v>8590913966699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153000.0000</x:v>
      </x:c>
      <x:c t="str">
        <x:v/>
      </x:c>
    </x:row>
    <x:row>
      <x:c t="str">
        <x:v>ES1314-02</x:v>
      </x:c>
      <x:c t="str">
        <x:v>ESCA BLACK MATT Walk-in zuhanyfal, falra szerelhető, flutes üveg, 1400mm</x:v>
      </x:c>
      <x:c t="str">
        <x:v>KOMPONENS</x:v>
      </x:c>
      <x:c t="str">
        <x:v>8590913966422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154100.0000</x:v>
      </x:c>
      <x:c t="str">
        <x:v/>
      </x:c>
    </x:row>
    <x:row>
      <x:c t="str">
        <x:v>ES1314-03</x:v>
      </x:c>
      <x:c t="str">
        <x:v>ESCA WHITE MATT Walk-in zuhanyfal, falra szerelhető, flutes üveg, 1400mm</x:v>
      </x:c>
      <x:c t="str">
        <x:v>KOMPONENS</x:v>
      </x:c>
      <x:c t="str">
        <x:v>8590913966965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154100.0000</x:v>
      </x:c>
      <x:c t="str">
        <x:v/>
      </x:c>
    </x:row>
    <x:row>
      <x:c t="str">
        <x:v>ES1314-04</x:v>
      </x:c>
      <x:c t="str">
        <x:v>ESCA GOLD MATT Walk-in zuhanyfal, falra szerelhető, flutes üveg, 1400mm</x:v>
      </x:c>
      <x:c t="str">
        <x:v>KOMPONENS</x:v>
      </x:c>
      <x:c t="str">
        <x:v>8590913967238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ES1314-05</x:v>
      </x:c>
      <x:c t="str">
        <x:v>ESCA CHROME Walk-in zuhanyfal, szabadonálló, flutes üveg, 1400mm</x:v>
      </x:c>
      <x:c t="str">
        <x:v>KOMPONENS</x:v>
      </x:c>
      <x:c t="str">
        <x:v>8590913967924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ES1314-06</x:v>
      </x:c>
      <x:c t="str">
        <x:v>ESCA BLACK MATT Walk-in zuhanyfal, szabadonálló, flutes üveg, 1400mm</x:v>
      </x:c>
      <x:c t="str">
        <x:v>KOMPONENS</x:v>
      </x:c>
      <x:c t="str">
        <x:v>8590913968167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ES1314-07</x:v>
      </x:c>
      <x:c t="str">
        <x:v>ESCA WHITE MATT Walk-in zuhanyfal, szabadonálló, flutes üveg, 1400mm</x:v>
      </x:c>
      <x:c t="str">
        <x:v>KOMPONENS</x:v>
      </x:c>
      <x:c t="str">
        <x:v>8590913968365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ES1314-08</x:v>
      </x:c>
      <x:c t="str">
        <x:v>ESCA GOLD MATT Walk-in zuhanyfal, szabadonálló, flutes üveg, 1400mm</x:v>
      </x:c>
      <x:c t="str">
        <x:v>KOMPONENS</x:v>
      </x:c>
      <x:c t="str">
        <x:v>8590913968549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173800.0000</x:v>
      </x:c>
      <x:c t="str">
        <x:v/>
      </x:c>
    </x:row>
    <x:row>
      <x:c t="str">
        <x:v>ES1314-09</x:v>
      </x:c>
      <x:c t="str">
        <x:v>ESCA COPPER MATT Walk-in zuhanyfal, falra szerelhető, flutes üveg, 1400mm</x:v>
      </x:c>
      <x:c t="str">
        <x:v>KOMPONENS</x:v>
      </x:c>
      <x:c t="str">
        <x:v>8590913139901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ES1314-10</x:v>
      </x:c>
      <x:c t="str">
        <x:v>ESCA COPPER MATT Walk-in zuhanyfal, szabadon álló, flutes üveg, 1400mm</x:v>
      </x:c>
      <x:c t="str">
        <x:v>KOMPONENS</x:v>
      </x:c>
      <x:c t="str">
        <x:v>8590913139376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173800.0000</x:v>
      </x:c>
      <x:c t="str">
        <x:v/>
      </x:c>
    </x:row>
    <x:row>
      <x:c t="str">
        <x:v>ES1314-11</x:v>
      </x:c>
      <x:c t="str">
        <x:v>ESCA GUN METAL Walk-in zuhanyfal, falra szerelhető, flutes üveg, 1400mm</x:v>
      </x:c>
      <x:c t="str">
        <x:v>KOMPONENS</x:v>
      </x:c>
      <x:c t="str">
        <x:v>8590913138683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ES1314-12</x:v>
      </x:c>
      <x:c t="str">
        <x:v>ESCA GUN METAL Walk-in zuhanyfal, szabadon álló, flutes üveg, 1400mm</x:v>
      </x:c>
      <x:c t="str">
        <x:v>KOMPONENS</x:v>
      </x:c>
      <x:c t="str">
        <x:v>8590913138690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ES1315-01</x:v>
      </x:c>
      <x:c t="str">
        <x:v>ESCA CHROME Walk-in zuhanyfal, falra szerelhető, flutes üveg, 1500mm</x:v>
      </x:c>
      <x:c t="str">
        <x:v>KOMPONENS</x:v>
      </x:c>
      <x:c t="str">
        <x:v>8590913966705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162000.0000</x:v>
      </x:c>
      <x:c t="str">
        <x:v/>
      </x:c>
    </x:row>
    <x:row>
      <x:c t="str">
        <x:v>ES1315-02</x:v>
      </x:c>
      <x:c t="str">
        <x:v>ESCA BLACK MATT Walk-in zuhanyfal, falra szerelhető, flutes üveg, 1500mm</x:v>
      </x:c>
      <x:c t="str">
        <x:v>KOMPONENS</x:v>
      </x:c>
      <x:c t="str">
        <x:v>8590913966439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163100.0000</x:v>
      </x:c>
      <x:c t="str">
        <x:v/>
      </x:c>
    </x:row>
    <x:row>
      <x:c t="str">
        <x:v>ES1315-03</x:v>
      </x:c>
      <x:c t="str">
        <x:v>ESCA WHITE MATT Walk-in zuhanyfal, falra szerelhető, flutes üveg, 1500mm</x:v>
      </x:c>
      <x:c t="str">
        <x:v>KOMPONENS</x:v>
      </x:c>
      <x:c t="str">
        <x:v>8590913966972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163100.0000</x:v>
      </x:c>
      <x:c t="str">
        <x:v/>
      </x:c>
    </x:row>
    <x:row>
      <x:c t="str">
        <x:v>ES1315-04</x:v>
      </x:c>
      <x:c t="str">
        <x:v>ESCA GOLD MATT Walk-in zuhanyfal, falra szerelhető, flutes üveg, 1500mm</x:v>
      </x:c>
      <x:c t="str">
        <x:v>KOMPONENS</x:v>
      </x:c>
      <x:c t="str">
        <x:v>8590913967245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ES1315-05</x:v>
      </x:c>
      <x:c t="str">
        <x:v>ESCA CHROME Walk-in zuhanyfal, szabadonálló, flutes üveg, 1500mm</x:v>
      </x:c>
      <x:c t="str">
        <x:v>KOMPONENS</x:v>
      </x:c>
      <x:c t="str">
        <x:v>8590913967931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ES1315-06</x:v>
      </x:c>
      <x:c t="str">
        <x:v>ESCA BLACK MATT Walk-in zuhanyfal, szabadonálló, flutes üveg, 1500mm</x:v>
      </x:c>
      <x:c t="str">
        <x:v>KOMPONENS</x:v>
      </x:c>
      <x:c t="str">
        <x:v>8590913968174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ES1315-07</x:v>
      </x:c>
      <x:c t="str">
        <x:v>ESCA WHITE MATT Walk-in zuhanyfal, szabadonálló, flutes üveg, 1500mm</x:v>
      </x:c>
      <x:c t="str">
        <x:v>KOMPONENS</x:v>
      </x:c>
      <x:c t="str">
        <x:v>8590913968372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ES1315-08</x:v>
      </x:c>
      <x:c t="str">
        <x:v>ESCA GOLD MATT Walk-in zuhanyfal, szabadonálló, flutes üveg, 1500mm</x:v>
      </x:c>
      <x:c t="str">
        <x:v>KOMPONENS</x:v>
      </x:c>
      <x:c t="str">
        <x:v>8590913968556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182800.0000</x:v>
      </x:c>
      <x:c t="str">
        <x:v/>
      </x:c>
    </x:row>
    <x:row>
      <x:c t="str">
        <x:v>ES1315-09</x:v>
      </x:c>
      <x:c t="str">
        <x:v>ESCA COPPER MATT Walk-in zuhanyfal, falra szerelhető, flutes üveg, 1500mm</x:v>
      </x:c>
      <x:c t="str">
        <x:v>KOMPONENS</x:v>
      </x:c>
      <x:c t="str">
        <x:v>8590913139918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ES1315-10</x:v>
      </x:c>
      <x:c t="str">
        <x:v>ESCA COPPER MATT Walk-in zuhanyfal, szabadon álló, flutes üveg, 1500mm</x:v>
      </x:c>
      <x:c t="str">
        <x:v>KOMPONENS</x:v>
      </x:c>
      <x:c t="str">
        <x:v>8590913139383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182800.0000</x:v>
      </x:c>
      <x:c t="str">
        <x:v/>
      </x:c>
    </x:row>
    <x:row>
      <x:c t="str">
        <x:v>ES1315-11</x:v>
      </x:c>
      <x:c t="str">
        <x:v>ESCA GUN METAL Walk-in zuhanyfal, falra szerelhető, flutes üveg, 1500mm</x:v>
      </x:c>
      <x:c t="str">
        <x:v>KOMPONENS</x:v>
      </x:c>
      <x:c t="str">
        <x:v>8590913138706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ES1315-12</x:v>
      </x:c>
      <x:c t="str">
        <x:v>ESCA GUN METAL Walk-in zuhanyfal, szabadon álló, flutes üveg, 1500mm</x:v>
      </x:c>
      <x:c t="str">
        <x:v>KOMPONENS</x:v>
      </x:c>
      <x:c t="str">
        <x:v>8590913138713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ES1370-01</x:v>
      </x:c>
      <x:c t="str">
        <x:v>ESCA CHROME Walk-in zuhanyfal, falra szerelhető, flutes üveg, 700mm</x:v>
      </x:c>
      <x:c t="str">
        <x:v>KOMPONENS</x:v>
      </x:c>
      <x:c t="str">
        <x:v>8590913966712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ES1370-02</x:v>
      </x:c>
      <x:c t="str">
        <x:v>ESCA BLACK MATT Walk-in zuhanyfal, falra szerelhető, flutes üveg, 700mm</x:v>
      </x:c>
      <x:c t="str">
        <x:v>KOMPONENS</x:v>
      </x:c>
      <x:c t="str">
        <x:v>8590913966446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96100.0000</x:v>
      </x:c>
      <x:c t="str">
        <x:v/>
      </x:c>
    </x:row>
    <x:row>
      <x:c t="str">
        <x:v>ES1370-03</x:v>
      </x:c>
      <x:c t="str">
        <x:v>ESCA WHITE MATT Walk-in zuhanyfal, falra szerelhető, flutes üveg, 700mm</x:v>
      </x:c>
      <x:c t="str">
        <x:v>KOMPONENS</x:v>
      </x:c>
      <x:c t="str">
        <x:v>8590913966989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96100.0000</x:v>
      </x:c>
      <x:c t="str">
        <x:v/>
      </x:c>
    </x:row>
    <x:row>
      <x:c t="str">
        <x:v>ES1370-04</x:v>
      </x:c>
      <x:c t="str">
        <x:v>ESCA GOLD MATT Walk-in zuhanyfal, falra szerelhető, flutes üveg, 700mm</x:v>
      </x:c>
      <x:c t="str">
        <x:v>KOMPONENS</x:v>
      </x:c>
      <x:c t="str">
        <x:v>8590913967252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ES1370-09</x:v>
      </x:c>
      <x:c t="str">
        <x:v>ESCA COPPER MATT Walk-in zuhanyfal, falra szerelhető, flutes üveg, 700mm</x:v>
      </x:c>
      <x:c t="str">
        <x:v>KOMPONENS</x:v>
      </x:c>
      <x:c t="str">
        <x:v>8590913139925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ES1370-11</x:v>
      </x:c>
      <x:c t="str">
        <x:v>ESCA GUN METAL Walk-in zuhanyfal, falra szerelhető, flutes üveg, 700mm</x:v>
      </x:c>
      <x:c t="str">
        <x:v>KOMPONENS</x:v>
      </x:c>
      <x:c t="str">
        <x:v>8590913138720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ES1380-01</x:v>
      </x:c>
      <x:c t="str">
        <x:v>ESCA CHROME Walk-in zuhanyfal, falra szerelhető, flutes üveg, 800mm</x:v>
      </x:c>
      <x:c t="str">
        <x:v>KOMPONENS</x:v>
      </x:c>
      <x:c t="str">
        <x:v>8590913966729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/>
      </x:c>
    </x:row>
    <x:row>
      <x:c t="str">
        <x:v>ES1380-02</x:v>
      </x:c>
      <x:c t="str">
        <x:v>ESCA BLACK MATT Walk-in zuhanyfal, falra szerelhető, flutes üveg, 800mm</x:v>
      </x:c>
      <x:c t="str">
        <x:v>KOMPONENS</x:v>
      </x:c>
      <x:c t="str">
        <x:v>8590913966453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ES1380-03</x:v>
      </x:c>
      <x:c t="str">
        <x:v>ESCA WHITE MATT Walk-in zuhanyfal, falra szerelhető, flutes üveg, 800mm</x:v>
      </x:c>
      <x:c t="str">
        <x:v>KOMPONENS</x:v>
      </x:c>
      <x:c t="str">
        <x:v>8590913966996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ES1380-04</x:v>
      </x:c>
      <x:c t="str">
        <x:v>ESCA GOLD MATT Walk-in zuhanyfal, falra szerelhető, flutes üveg, 800mm</x:v>
      </x:c>
      <x:c t="str">
        <x:v>KOMPONENS</x:v>
      </x:c>
      <x:c t="str">
        <x:v>8590913967269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ES1380-09</x:v>
      </x:c>
      <x:c t="str">
        <x:v>ESCA COPPER MATT Walk-in zuhanyfal, falra szerelhető, flutes üveg, 800mm</x:v>
      </x:c>
      <x:c t="str">
        <x:v>KOMPONENS</x:v>
      </x:c>
      <x:c t="str">
        <x:v>8590913139932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ES1380-11</x:v>
      </x:c>
      <x:c t="str">
        <x:v>ESCA GUN METAL Walk-in zuhanyfal, falra szerelhető, flutes üveg, 800mm</x:v>
      </x:c>
      <x:c t="str">
        <x:v>KOMPONENS</x:v>
      </x:c>
      <x:c t="str">
        <x:v>8590913138737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ES1390-01</x:v>
      </x:c>
      <x:c t="str">
        <x:v>ESCA CHROME Walk-in zuhanyfal, falra szerelhető, flutes üveg, 900mm</x:v>
      </x:c>
      <x:c t="str">
        <x:v>KOMPONENS</x:v>
      </x:c>
      <x:c t="str">
        <x:v>8590913966736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ES1390-02</x:v>
      </x:c>
      <x:c t="str">
        <x:v>ESCA BLACK MATT Walk-in zuhanyfal, falra szerelhető, flutes üveg, 900mm</x:v>
      </x:c>
      <x:c t="str">
        <x:v>KOMPONENS</x:v>
      </x:c>
      <x:c t="str">
        <x:v>8590913966460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112100.0000</x:v>
      </x:c>
      <x:c t="str">
        <x:v/>
      </x:c>
    </x:row>
    <x:row>
      <x:c t="str">
        <x:v>ES1390-03</x:v>
      </x:c>
      <x:c t="str">
        <x:v>ESCA WHITE MATT Walk-in zuhanyfal, falra szerelhető, flutes üveg, 900mm</x:v>
      </x:c>
      <x:c t="str">
        <x:v>KOMPONENS</x:v>
      </x:c>
      <x:c t="str">
        <x:v>8590913967009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112100.0000</x:v>
      </x:c>
      <x:c t="str">
        <x:v/>
      </x:c>
    </x:row>
    <x:row>
      <x:c t="str">
        <x:v>ES1390-04</x:v>
      </x:c>
      <x:c t="str">
        <x:v>ESCA GOLD MATT Walk-in zuhanyfal, falra szerelhető, flutes üveg, 900mm</x:v>
      </x:c>
      <x:c t="str">
        <x:v>KOMPONENS</x:v>
      </x:c>
      <x:c t="str">
        <x:v>8590913967276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ES1390-09</x:v>
      </x:c>
      <x:c t="str">
        <x:v>ESCA COPPER MATT Walk-in zuhanyfal, falra szerelhető, flutes üveg, 900mm</x:v>
      </x:c>
      <x:c t="str">
        <x:v>KOMPONENS</x:v>
      </x:c>
      <x:c t="str">
        <x:v>8590913139949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ES1390-11</x:v>
      </x:c>
      <x:c t="str">
        <x:v>ESCA GUN METAL Walk-in zuhanyfal, falra szerelhető, flutes üveg, 900mm</x:v>
      </x:c>
      <x:c t="str">
        <x:v>KOMPONENS</x:v>
      </x:c>
      <x:c t="str">
        <x:v>8590913138744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ES1410-01</x:v>
      </x:c>
      <x:c t="str">
        <x:v>ESCA CHROME Walk-in zuhanyfal, falra szerelhető, matt füst üveg, 1000mm</x:v>
      </x:c>
      <x:c t="str">
        <x:v>KOMPONENS</x:v>
      </x:c>
      <x:c t="str">
        <x:v>8590913999505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ES1410-02</x:v>
      </x:c>
      <x:c t="str">
        <x:v>ESCA BLACK MATT Walk-in zuhanyfal, falra szerelhető, matt füst üveg, 1000mm</x:v>
      </x:c>
      <x:c t="str">
        <x:v>KOMPONENS</x:v>
      </x:c>
      <x:c t="str">
        <x:v>8590913999512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ES1410-03</x:v>
      </x:c>
      <x:c t="str">
        <x:v>ESCA WHITE MATT Walk-in zuhanyfal, falra szerelhető, matt füst üveg, 1000mm</x:v>
      </x:c>
      <x:c t="str">
        <x:v>KOMPONENS</x:v>
      </x:c>
      <x:c t="str">
        <x:v>8590913999529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ES1410-04</x:v>
      </x:c>
      <x:c t="str">
        <x:v>ESCA GOLD MATT Walk-in zuhanyfal, falra szerelhető, matt füst üveg, 1000mm</x:v>
      </x:c>
      <x:c t="str">
        <x:v>KOMPONENS</x:v>
      </x:c>
      <x:c t="str">
        <x:v>8590913999536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ES1410-05</x:v>
      </x:c>
      <x:c t="str">
        <x:v>ESCA CHROME Walk-in zuhanyfal, szabadonálló, füst üveg, 1000mm</x:v>
      </x:c>
      <x:c t="str">
        <x:v>KOMPONENS</x:v>
      </x:c>
      <x:c t="str">
        <x:v>8590913999543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ES1410-06</x:v>
      </x:c>
      <x:c t="str">
        <x:v>ESCA BLACK MATT Walk-in zuhanyfal, szabadonálló, füst üveg, 1000mm</x:v>
      </x:c>
      <x:c t="str">
        <x:v>KOMPONENS</x:v>
      </x:c>
      <x:c t="str">
        <x:v>8590913999550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ES1410-07</x:v>
      </x:c>
      <x:c t="str">
        <x:v>ESCA WHITE MATT Walk-in zuhanyfal, szabadonálló, füst üveg, 1000mm</x:v>
      </x:c>
      <x:c t="str">
        <x:v>KOMPONENS</x:v>
      </x:c>
      <x:c t="str">
        <x:v>8590913999567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ES1410-08</x:v>
      </x:c>
      <x:c t="str">
        <x:v>ESCA GOLD MATT Walk-in zuhanyfal, szabadonálló, füst üveg, 1000mm</x:v>
      </x:c>
      <x:c t="str">
        <x:v>KOMPONENS</x:v>
      </x:c>
      <x:c t="str">
        <x:v>8590913999574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ES1410-09</x:v>
      </x:c>
      <x:c t="str">
        <x:v>ESCA COPPER MATT Walk-in zuhanyfal, falra szerelhető, matt füst üveg, 1000mm</x:v>
      </x:c>
      <x:c t="str">
        <x:v>KOMPONENS</x:v>
      </x:c>
      <x:c t="str">
        <x:v>8590913139468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ES1410-10</x:v>
      </x:c>
      <x:c t="str">
        <x:v>ESCA COPPER MATT Walk-in zuhanyfal, szabadon álló, füst üveg, 1000mm</x:v>
      </x:c>
      <x:c t="str">
        <x:v>KOMPONENS</x:v>
      </x:c>
      <x:c t="str">
        <x:v>8590913139116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ES1410-11</x:v>
      </x:c>
      <x:c t="str">
        <x:v>ESCA GUN METAL Walk-in zuhanyfal, falra szerelhető, matt füst üveg, 1000mm</x:v>
      </x:c>
      <x:c t="str">
        <x:v>KOMPONENS</x:v>
      </x:c>
      <x:c t="str">
        <x:v>8590913138751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ES1410-12</x:v>
      </x:c>
      <x:c t="str">
        <x:v>ESCA GUN METAL Walk-in zuhanyfal, szabadon álló, füst üveg, 1000mm</x:v>
      </x:c>
      <x:c t="str">
        <x:v>KOMPONENS</x:v>
      </x:c>
      <x:c t="str">
        <x:v>8590913138768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ES1411-01</x:v>
      </x:c>
      <x:c t="str">
        <x:v>ESCA CHROME Walk-in zuhanyfal, falra szerelhető, matt füst üveg, 1100mm</x:v>
      </x:c>
      <x:c t="str">
        <x:v>KOMPONENS</x:v>
      </x:c>
      <x:c t="str">
        <x:v>8590913999581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ES1411-02</x:v>
      </x:c>
      <x:c t="str">
        <x:v>ESCA BLACK MATT Walk-in zuhanyfal, falra szerelhető, matt füst üveg, 1100mm</x:v>
      </x:c>
      <x:c t="str">
        <x:v>KOMPONENS</x:v>
      </x:c>
      <x:c t="str">
        <x:v>8590913999833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141100.0000</x:v>
      </x:c>
      <x:c t="str">
        <x:v/>
      </x:c>
    </x:row>
    <x:row>
      <x:c t="str">
        <x:v>ES1411-03</x:v>
      </x:c>
      <x:c t="str">
        <x:v>ESCA WHITE MATT Walk-in zuhanyfal, falra szerelhető, matt füst üveg, 1100mm</x:v>
      </x:c>
      <x:c t="str">
        <x:v>KOMPONENS</x:v>
      </x:c>
      <x:c t="str">
        <x:v>8590913999840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141100.0000</x:v>
      </x:c>
      <x:c t="str">
        <x:v/>
      </x:c>
    </x:row>
    <x:row>
      <x:c t="str">
        <x:v>ES1411-04</x:v>
      </x:c>
      <x:c t="str">
        <x:v>ESCA GOLD MATT Walk-in zuhanyfal, falra szerelhető, matt füst üveg, 1100mm</x:v>
      </x:c>
      <x:c t="str">
        <x:v>KOMPONENS</x:v>
      </x:c>
      <x:c t="str">
        <x:v>8590913999857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ES1411-05</x:v>
      </x:c>
      <x:c t="str">
        <x:v>ESCA CHROME Walk-in zuhanyfal, szabadonálló, füst üveg, 1100mm</x:v>
      </x:c>
      <x:c t="str">
        <x:v>KOMPONENS</x:v>
      </x:c>
      <x:c t="str">
        <x:v>8590913999864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ES1411-06</x:v>
      </x:c>
      <x:c t="str">
        <x:v>ESCA BLACK MATT Walk-in zuhanyfal, szabadonálló, füst üveg, 1100mm</x:v>
      </x:c>
      <x:c t="str">
        <x:v>KOMPONENS</x:v>
      </x:c>
      <x:c t="str">
        <x:v>8590913999871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ES1411-07</x:v>
      </x:c>
      <x:c t="str">
        <x:v>ESCA WHITE MATT Walk-in zuhanyfal, szabadonálló, füst üveg, 1100mm</x:v>
      </x:c>
      <x:c t="str">
        <x:v>KOMPONENS</x:v>
      </x:c>
      <x:c t="str">
        <x:v>8590913999888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ES1411-08</x:v>
      </x:c>
      <x:c t="str">
        <x:v>ESCA GOLD MATT Walk-in zuhanyfal, szabadonálló, füst üveg, 1100mm</x:v>
      </x:c>
      <x:c t="str">
        <x:v>KOMPONENS</x:v>
      </x:c>
      <x:c t="str">
        <x:v>8590913999895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160800.0000</x:v>
      </x:c>
      <x:c t="str">
        <x:v/>
      </x:c>
    </x:row>
    <x:row>
      <x:c t="str">
        <x:v>ES1411-09</x:v>
      </x:c>
      <x:c t="str">
        <x:v>ESCA COPPER MATT Walk-in zuhanyfal, falra szerelhető, matt füst üveg, 1100mm</x:v>
      </x:c>
      <x:c t="str">
        <x:v>KOMPONENS</x:v>
      </x:c>
      <x:c t="str">
        <x:v>8590913139475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ES1411-10</x:v>
      </x:c>
      <x:c t="str">
        <x:v>ESCA COPPER MATT Walk-in zuhanyfal, szabadon álló, füst üveg, 1100mm</x:v>
      </x:c>
      <x:c t="str">
        <x:v>KOMPONENS</x:v>
      </x:c>
      <x:c t="str">
        <x:v>8590913139123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160800.0000</x:v>
      </x:c>
      <x:c t="str">
        <x:v/>
      </x:c>
    </x:row>
    <x:row>
      <x:c t="str">
        <x:v>ES1411-11</x:v>
      </x:c>
      <x:c t="str">
        <x:v>ESCA GUN METAL Walk-in zuhanyfal, falra szerelhető, matt füst üveg, 1100mm</x:v>
      </x:c>
      <x:c t="str">
        <x:v>KOMPONENS</x:v>
      </x:c>
      <x:c t="str">
        <x:v>8590913138775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ES1411-12</x:v>
      </x:c>
      <x:c t="str">
        <x:v>ESCA GUN METAL Walk-in zuhanyfal, szabadon álló, füst üveg, 1100mm</x:v>
      </x:c>
      <x:c t="str">
        <x:v>KOMPONENS</x:v>
      </x:c>
      <x:c t="str">
        <x:v>8590913138782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ES1412-01</x:v>
      </x:c>
      <x:c t="str">
        <x:v>ESCA CHROME Walk-in zuhanyfal, falra szerelhető, matt füst üveg, 1200mm</x:v>
      </x:c>
      <x:c t="str">
        <x:v>KOMPONENS</x:v>
      </x:c>
      <x:c t="str">
        <x:v>8590913999901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ES1412-02</x:v>
      </x:c>
      <x:c t="str">
        <x:v>ESCA BLACK MATT Walk-in zuhanyfal, falra szerelhető, matt füst üveg, 1200mm</x:v>
      </x:c>
      <x:c t="str">
        <x:v>KOMPONENS</x:v>
      </x:c>
      <x:c t="str">
        <x:v>8590913999918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151100.0000</x:v>
      </x:c>
      <x:c t="str">
        <x:v/>
      </x:c>
    </x:row>
    <x:row>
      <x:c t="str">
        <x:v>ES1412-03</x:v>
      </x:c>
      <x:c t="str">
        <x:v>ESCA WHITE MATT Walk-in zuhanyfal, falra szerelhető, matt füst üveg, 1200mm</x:v>
      </x:c>
      <x:c t="str">
        <x:v>KOMPONENS</x:v>
      </x:c>
      <x:c t="str">
        <x:v>8590913999925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151100.0000</x:v>
      </x:c>
      <x:c t="str">
        <x:v/>
      </x:c>
    </x:row>
    <x:row>
      <x:c t="str">
        <x:v>ES1412-04</x:v>
      </x:c>
      <x:c t="str">
        <x:v>ESCA GOLD MATT Walk-in zuhanyfal, falra szerelhető, matt füst üveg, 1200mm</x:v>
      </x:c>
      <x:c t="str">
        <x:v>KOMPONENS</x:v>
      </x:c>
      <x:c t="str">
        <x:v>8590913999932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ES1412-05</x:v>
      </x:c>
      <x:c t="str">
        <x:v>ESCA CHROME Walk-in zuhanyfal, szabadonálló, füst üveg, 1200mm</x:v>
      </x:c>
      <x:c t="str">
        <x:v>KOMPONENS</x:v>
      </x:c>
      <x:c t="str">
        <x:v>8590913999949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ES1412-06</x:v>
      </x:c>
      <x:c t="str">
        <x:v>ESCA BLACK MATT Walk-in zuhanyfal, szabadonálló, füst üveg, 1200mm</x:v>
      </x:c>
      <x:c t="str">
        <x:v>KOMPONENS</x:v>
      </x:c>
      <x:c t="str">
        <x:v>8590913999956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ES1412-07</x:v>
      </x:c>
      <x:c t="str">
        <x:v>ESCA WHITE MATT Walk-in zuhanyfal, szabadonálló, füst üveg, 1200mm</x:v>
      </x:c>
      <x:c t="str">
        <x:v>KOMPONENS</x:v>
      </x:c>
      <x:c t="str">
        <x:v>8590913999963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ES1412-08</x:v>
      </x:c>
      <x:c t="str">
        <x:v>ESCA GOLD MATT Walk-in zuhanyfal, szabadonálló, füst üveg, 1200mm</x:v>
      </x:c>
      <x:c t="str">
        <x:v>KOMPONENS</x:v>
      </x:c>
      <x:c t="str">
        <x:v>8590913999970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170800.0000</x:v>
      </x:c>
      <x:c t="str">
        <x:v/>
      </x:c>
    </x:row>
    <x:row>
      <x:c t="str">
        <x:v>ES1412-09</x:v>
      </x:c>
      <x:c t="str">
        <x:v>ESCA COPPER MATT Walk-in zuhanyfal, falra szerelhető, matt füst üveg, 1200mm</x:v>
      </x:c>
      <x:c t="str">
        <x:v>KOMPONENS</x:v>
      </x:c>
      <x:c t="str">
        <x:v>8590913139482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ES1412-10</x:v>
      </x:c>
      <x:c t="str">
        <x:v>ESCA COPPER MATT Walk-in zuhanyfal, szabadon álló, füst üveg, 1200mm</x:v>
      </x:c>
      <x:c t="str">
        <x:v>KOMPONENS</x:v>
      </x:c>
      <x:c t="str">
        <x:v>8590913139130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170800.0000</x:v>
      </x:c>
      <x:c t="str">
        <x:v/>
      </x:c>
    </x:row>
    <x:row>
      <x:c t="str">
        <x:v>ES1412-11</x:v>
      </x:c>
      <x:c t="str">
        <x:v>ESCA GUN METAL Walk-in zuhanyfal, falra szerelhető, matt füst üveg, 1200mm</x:v>
      </x:c>
      <x:c t="str">
        <x:v>KOMPONENS</x:v>
      </x:c>
      <x:c t="str">
        <x:v>8590913138799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ES1412-12</x:v>
      </x:c>
      <x:c t="str">
        <x:v>ESCA GUN METAL Walk-in zuhanyfal, szabadon álló, füst üveg, 1200mm</x:v>
      </x:c>
      <x:c t="str">
        <x:v>KOMPONENS</x:v>
      </x:c>
      <x:c t="str">
        <x:v>8590913138805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ES1413-01</x:v>
      </x:c>
      <x:c t="str">
        <x:v>ESCA CHROME Walk-in zuhanyfal, falra szerelhető, matt füst üveg, 1300mm</x:v>
      </x:c>
      <x:c t="str">
        <x:v>KOMPONENS</x:v>
      </x:c>
      <x:c t="str">
        <x:v>8590913999987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ES1413-02</x:v>
      </x:c>
      <x:c t="str">
        <x:v>ESCA BLACK MATT Walk-in zuhanyfal, falra szerelhető, matt füst üveg, 1300mm</x:v>
      </x:c>
      <x:c t="str">
        <x:v>KOMPONENS</x:v>
      </x:c>
      <x:c t="str">
        <x:v>8590913999994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161100.0000</x:v>
      </x:c>
      <x:c t="str">
        <x:v/>
      </x:c>
    </x:row>
    <x:row>
      <x:c t="str">
        <x:v>ES1413-03</x:v>
      </x:c>
      <x:c t="str">
        <x:v>ESCA WHITE MATT Walk-in zuhanyfal, falra szerelhető, matt füst üveg, 1300mm</x:v>
      </x:c>
      <x:c t="str">
        <x:v>KOMPONENS</x:v>
      </x:c>
      <x:c t="str">
        <x:v>8590913111242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161100.0000</x:v>
      </x:c>
      <x:c t="str">
        <x:v/>
      </x:c>
    </x:row>
    <x:row>
      <x:c t="str">
        <x:v>ES1413-04</x:v>
      </x:c>
      <x:c t="str">
        <x:v>ESCA GOLD MATT Walk-in zuhanyfal, falra szerelhető, matt füst üveg, 1300mm</x:v>
      </x:c>
      <x:c t="str">
        <x:v>KOMPONENS</x:v>
      </x:c>
      <x:c t="str">
        <x:v>8590913111235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ES1413-05</x:v>
      </x:c>
      <x:c t="str">
        <x:v>ESCA CHROME Walk-in zuhanyfal, szabadonálló, füst üveg, 1300mm</x:v>
      </x:c>
      <x:c t="str">
        <x:v>KOMPONENS</x:v>
      </x:c>
      <x:c t="str">
        <x:v>8590913111259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ES1413-06</x:v>
      </x:c>
      <x:c t="str">
        <x:v>ESCA BLACK MATT Walk-in zuhanyfal, szabadonálló, füst üveg, 1300mm</x:v>
      </x:c>
      <x:c t="str">
        <x:v>KOMPONENS</x:v>
      </x:c>
      <x:c t="str">
        <x:v>8590913111266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ES1413-07</x:v>
      </x:c>
      <x:c t="str">
        <x:v>ESCA WHITE MATT Walk-in zuhanyfal, szabadonálló, füst üveg, 1300mm</x:v>
      </x:c>
      <x:c t="str">
        <x:v>KOMPONENS</x:v>
      </x:c>
      <x:c t="str">
        <x:v>8590913111273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ES1413-08</x:v>
      </x:c>
      <x:c t="str">
        <x:v>ESCA GOLD MATT Walk-in zuhanyfal, szabadonálló, füst üveg, 1300mm</x:v>
      </x:c>
      <x:c t="str">
        <x:v>KOMPONENS</x:v>
      </x:c>
      <x:c t="str">
        <x:v>8590913111280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180800.0000</x:v>
      </x:c>
      <x:c t="str">
        <x:v/>
      </x:c>
    </x:row>
    <x:row>
      <x:c t="str">
        <x:v>ES1413-09</x:v>
      </x:c>
      <x:c t="str">
        <x:v>ESCA COPPER MATT Walk-in zuhanyfal, falra szerelhető, matt füst üveg, 1300mm</x:v>
      </x:c>
      <x:c t="str">
        <x:v>KOMPONENS</x:v>
      </x:c>
      <x:c t="str">
        <x:v>8590913139499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ES1413-10</x:v>
      </x:c>
      <x:c t="str">
        <x:v>ESCA COPPER MATT Walk-in zuhanyfal, szabadon álló, füst üveg, 1300mm</x:v>
      </x:c>
      <x:c t="str">
        <x:v>KOMPONENS</x:v>
      </x:c>
      <x:c t="str">
        <x:v>8590913139147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180800.0000</x:v>
      </x:c>
      <x:c t="str">
        <x:v/>
      </x:c>
    </x:row>
    <x:row>
      <x:c t="str">
        <x:v>ES1413-11</x:v>
      </x:c>
      <x:c t="str">
        <x:v>ESCA GUN METAL Walk-in zuhanyfal, falra szerelhető, matt füst üveg, 1300mm</x:v>
      </x:c>
      <x:c t="str">
        <x:v>KOMPONENS</x:v>
      </x:c>
      <x:c t="str">
        <x:v>8590913138812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ES1413-12</x:v>
      </x:c>
      <x:c t="str">
        <x:v>ESCA GUN METAL Walk-in zuhanyfal, szabadon álló, füst üveg, 1300mm</x:v>
      </x:c>
      <x:c t="str">
        <x:v>KOMPONENS</x:v>
      </x:c>
      <x:c t="str">
        <x:v>8590913138829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ES1414-01</x:v>
      </x:c>
      <x:c t="str">
        <x:v>ESCA CHROME Walk-in zuhanyfal, falra szerelhető, matt füst üveg, 1400mm</x:v>
      </x:c>
      <x:c t="str">
        <x:v>KOMPONENS</x:v>
      </x:c>
      <x:c t="str">
        <x:v>8590913111297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ES1414-02</x:v>
      </x:c>
      <x:c t="str">
        <x:v>ESCA BLACK MATT Walk-in zuhanyfal, falra szerelhető, matt füst üveg, 1400mm</x:v>
      </x:c>
      <x:c t="str">
        <x:v>KOMPONENS</x:v>
      </x:c>
      <x:c t="str">
        <x:v>8590913111303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171100.0000</x:v>
      </x:c>
      <x:c t="str">
        <x:v/>
      </x:c>
    </x:row>
    <x:row>
      <x:c t="str">
        <x:v>ES1414-03</x:v>
      </x:c>
      <x:c t="str">
        <x:v>ESCA WHITE MATT Walk-in zuhanyfal, falra szerelhető, matt füst üveg, 1400mm</x:v>
      </x:c>
      <x:c t="str">
        <x:v>KOMPONENS</x:v>
      </x:c>
      <x:c t="str">
        <x:v>8590913111310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171100.0000</x:v>
      </x:c>
      <x:c t="str">
        <x:v/>
      </x:c>
    </x:row>
    <x:row>
      <x:c t="str">
        <x:v>ES1414-04</x:v>
      </x:c>
      <x:c t="str">
        <x:v>ESCA GOLD MATT Walk-in zuhanyfal, falra szerelhető, matt füst üveg, 1400mm</x:v>
      </x:c>
      <x:c t="str">
        <x:v>KOMPONENS</x:v>
      </x:c>
      <x:c t="str">
        <x:v>8590913111327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ES1414-05</x:v>
      </x:c>
      <x:c t="str">
        <x:v>ESCA CHROME Walk-in zuhanyfal, szabadonálló, füst üveg, 1400mm</x:v>
      </x:c>
      <x:c t="str">
        <x:v>KOMPONENS</x:v>
      </x:c>
      <x:c t="str">
        <x:v>8590913111334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ES1414-06</x:v>
      </x:c>
      <x:c t="str">
        <x:v>ESCA BLACK MATT Walk-in zuhanyfal, szabadonálló, füst üveg, 1400mm</x:v>
      </x:c>
      <x:c t="str">
        <x:v>KOMPONENS</x:v>
      </x:c>
      <x:c t="str">
        <x:v>8590913111341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ES1414-07</x:v>
      </x:c>
      <x:c t="str">
        <x:v>ESCA WHITE MATT Walk-in zuhanyfal, szabadonálló, füst üveg, 1400mm</x:v>
      </x:c>
      <x:c t="str">
        <x:v>KOMPONENS</x:v>
      </x:c>
      <x:c t="str">
        <x:v>8590913111358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ES1414-08</x:v>
      </x:c>
      <x:c t="str">
        <x:v>ESCA GOLD MATT Walk-in zuhanyfal, szabadonálló, füst üveg, 1400mm</x:v>
      </x:c>
      <x:c t="str">
        <x:v>KOMPONENS</x:v>
      </x:c>
      <x:c t="str">
        <x:v>8590913111365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190800.0000</x:v>
      </x:c>
      <x:c t="str">
        <x:v/>
      </x:c>
    </x:row>
    <x:row>
      <x:c t="str">
        <x:v>ES1414-09</x:v>
      </x:c>
      <x:c t="str">
        <x:v>ESCA COPPER MATT Walk-in zuhanyfal, falra szerelhető, matt füst üveg, 1400mm</x:v>
      </x:c>
      <x:c t="str">
        <x:v>KOMPONENS</x:v>
      </x:c>
      <x:c t="str">
        <x:v>8590913139505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ES1414-10</x:v>
      </x:c>
      <x:c t="str">
        <x:v>ESCA COPPER MATT Walk-in zuhanyfal, szabadon álló, füst üveg, 1400mm</x:v>
      </x:c>
      <x:c t="str">
        <x:v>KOMPONENS</x:v>
      </x:c>
      <x:c t="str">
        <x:v>8590913139154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190800.0000</x:v>
      </x:c>
      <x:c t="str">
        <x:v/>
      </x:c>
    </x:row>
    <x:row>
      <x:c t="str">
        <x:v>ES1414-11</x:v>
      </x:c>
      <x:c t="str">
        <x:v>ESCA GUN METAL Walk-in zuhanyfal, falra szerelhető, matt füst üveg, 1400mm</x:v>
      </x:c>
      <x:c t="str">
        <x:v>KOMPONENS</x:v>
      </x:c>
      <x:c t="str">
        <x:v>8590913138836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ES1414-12</x:v>
      </x:c>
      <x:c t="str">
        <x:v>ESCA GUN METAL Walk-in zuhanyfal, szabadon álló, füst üveg, 1400mm</x:v>
      </x:c>
      <x:c t="str">
        <x:v>KOMPONENS</x:v>
      </x:c>
      <x:c t="str">
        <x:v>8590913138843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ES1415-01</x:v>
      </x:c>
      <x:c t="str">
        <x:v>ESCA CHROME Walk-in zuhanyfal, falra szerelhető, matt füst üveg, 1500mm</x:v>
      </x:c>
      <x:c t="str">
        <x:v>KOMPONENS</x:v>
      </x:c>
      <x:c t="str">
        <x:v>8590913111372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ES1415-02</x:v>
      </x:c>
      <x:c t="str">
        <x:v>ESCA BLACK MATT Walk-in zuhanyfal, falra szerelhető, matt füst üveg, 1500mm</x:v>
      </x:c>
      <x:c t="str">
        <x:v>KOMPONENS</x:v>
      </x:c>
      <x:c t="str">
        <x:v>8590913111389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181100.0000</x:v>
      </x:c>
      <x:c t="str">
        <x:v/>
      </x:c>
    </x:row>
    <x:row>
      <x:c t="str">
        <x:v>ES1415-03</x:v>
      </x:c>
      <x:c t="str">
        <x:v>ESCA WHITE MATT Walk-in zuhanyfal, falra szerelhető, matt füst üveg, 1500mm</x:v>
      </x:c>
      <x:c t="str">
        <x:v>KOMPONENS</x:v>
      </x:c>
      <x:c t="str">
        <x:v>8590913111396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181100.0000</x:v>
      </x:c>
      <x:c t="str">
        <x:v/>
      </x:c>
    </x:row>
    <x:row>
      <x:c t="str">
        <x:v>ES1415-04</x:v>
      </x:c>
      <x:c t="str">
        <x:v>ESCA GOLD MATT Walk-in zuhanyfal, falra szerelhető, matt füst üveg, 1500mm</x:v>
      </x:c>
      <x:c t="str">
        <x:v>KOMPONENS</x:v>
      </x:c>
      <x:c t="str">
        <x:v>8590913111402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ES1415-05</x:v>
      </x:c>
      <x:c t="str">
        <x:v>ESCA CHROME Walk-in zuhanyfal, szabadonálló, füst üveg, 1500mm</x:v>
      </x:c>
      <x:c t="str">
        <x:v>KOMPONENS</x:v>
      </x:c>
      <x:c t="str">
        <x:v>8590913111419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ES1415-06</x:v>
      </x:c>
      <x:c t="str">
        <x:v>ESCA BLACK MATT Walk-in zuhanyfal, szabadonálló, füst üveg, 1500mm</x:v>
      </x:c>
      <x:c t="str">
        <x:v>KOMPONENS</x:v>
      </x:c>
      <x:c t="str">
        <x:v>8590913111426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ES1415-07</x:v>
      </x:c>
      <x:c t="str">
        <x:v>ESCA WHITE MATT Walk-in zuhanyfal, szabadonálló, füst üveg, 1500mm</x:v>
      </x:c>
      <x:c t="str">
        <x:v>KOMPONENS</x:v>
      </x:c>
      <x:c t="str">
        <x:v>8590913111433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ES1415-08</x:v>
      </x:c>
      <x:c t="str">
        <x:v>ESCA GOLD MATT Walk-in zuhanyfal, szabadonálló, füst üveg, 1500mm</x:v>
      </x:c>
      <x:c t="str">
        <x:v>KOMPONENS</x:v>
      </x:c>
      <x:c t="str">
        <x:v>8590913111440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200800.0000</x:v>
      </x:c>
      <x:c t="str">
        <x:v/>
      </x:c>
    </x:row>
    <x:row>
      <x:c t="str">
        <x:v>ES1415-09</x:v>
      </x:c>
      <x:c t="str">
        <x:v>ESCA COPPER MATT Walk-in zuhanyfal, falra szerelhető, matt füst üveg, 1500mm</x:v>
      </x:c>
      <x:c t="str">
        <x:v>KOMPONENS</x:v>
      </x:c>
      <x:c t="str">
        <x:v>8590913139512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ES1415-10</x:v>
      </x:c>
      <x:c t="str">
        <x:v>ESCA COPPER MATT Walk-in zuhanyfal, szabadon álló, füst üveg, 1500mm</x:v>
      </x:c>
      <x:c t="str">
        <x:v>KOMPONENS</x:v>
      </x:c>
      <x:c t="str">
        <x:v>8590913139161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200800.0000</x:v>
      </x:c>
      <x:c t="str">
        <x:v/>
      </x:c>
    </x:row>
    <x:row>
      <x:c t="str">
        <x:v>ES1415-11</x:v>
      </x:c>
      <x:c t="str">
        <x:v>ESCA GUN METAL Walk-in zuhanyfal, falra szerelhető, matt füst üveg, 1500mm</x:v>
      </x:c>
      <x:c t="str">
        <x:v>KOMPONENS</x:v>
      </x:c>
      <x:c t="str">
        <x:v>8590913138850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ES1415-12</x:v>
      </x:c>
      <x:c t="str">
        <x:v>ESCA GUN METAL Walk-in zuhanyfal, szabadon álló, füst üveg, 1500mm</x:v>
      </x:c>
      <x:c t="str">
        <x:v>KOMPONENS</x:v>
      </x:c>
      <x:c t="str">
        <x:v>8590913138867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ES1470-01</x:v>
      </x:c>
      <x:c t="str">
        <x:v>ESCA CHROME Walk-in zuhanyfal, falra szerelhető, matt füst üveg, 700mm</x:v>
      </x:c>
      <x:c t="str">
        <x:v>KOMPONENS</x:v>
      </x:c>
      <x:c t="str">
        <x:v>8590913999376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/>
      </x:c>
    </x:row>
    <x:row>
      <x:c t="str">
        <x:v>ES1470-02</x:v>
      </x:c>
      <x:c t="str">
        <x:v>ESCA BLACK MATT Walk-in zuhanyfal, falra szerelhető, matt füst üveg, 700mm</x:v>
      </x:c>
      <x:c t="str">
        <x:v>KOMPONENS</x:v>
      </x:c>
      <x:c t="str">
        <x:v>8590913999383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ES1470-03</x:v>
      </x:c>
      <x:c t="str">
        <x:v>ESCA WHITE MATT Walk-in zuhanyfal, falra szerelhető, matt füst üveg, 700mm</x:v>
      </x:c>
      <x:c t="str">
        <x:v>KOMPONENS</x:v>
      </x:c>
      <x:c t="str">
        <x:v>8590913999390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ES1470-04</x:v>
      </x:c>
      <x:c t="str">
        <x:v>ESCA GOLD MATT Walk-in zuhanyfal, falra szerelhető, matt füst üveg, 700mm</x:v>
      </x:c>
      <x:c t="str">
        <x:v>KOMPONENS</x:v>
      </x:c>
      <x:c t="str">
        <x:v>8590913999406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ES1470-09</x:v>
      </x:c>
      <x:c t="str">
        <x:v>ESCA COPPER MATT Walk-in zuhanyfal, falra szerelhető, matt füst üveg, 700mm</x:v>
      </x:c>
      <x:c t="str">
        <x:v>KOMPONENS</x:v>
      </x:c>
      <x:c t="str">
        <x:v>8590913139529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ES1470-11</x:v>
      </x:c>
      <x:c t="str">
        <x:v>ESCA GUN METAL Walk-in zuhanyfal, falra szerelhető, matt füst üveg, 700mm</x:v>
      </x:c>
      <x:c t="str">
        <x:v>KOMPONENS</x:v>
      </x:c>
      <x:c t="str">
        <x:v>8590913138874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ES1480-01</x:v>
      </x:c>
      <x:c t="str">
        <x:v>ESCA CHROME Walk-in zuhanyfal, falra szerelhető, matt füst üveg, 800mm</x:v>
      </x:c>
      <x:c t="str">
        <x:v>KOMPONENS</x:v>
      </x:c>
      <x:c t="str">
        <x:v>8590913999413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ES1480-02</x:v>
      </x:c>
      <x:c t="str">
        <x:v>ESCA BLACK MATT Walk-in zuhanyfal, falra szerelhető, matt füst üveg, 800mm</x:v>
      </x:c>
      <x:c t="str">
        <x:v>KOMPONENS</x:v>
      </x:c>
      <x:c t="str">
        <x:v>8590913999420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111100.0000</x:v>
      </x:c>
      <x:c t="str">
        <x:v/>
      </x:c>
    </x:row>
    <x:row>
      <x:c t="str">
        <x:v>ES1480-03</x:v>
      </x:c>
      <x:c t="str">
        <x:v>ESCA WHITE MATT Walk-in zuhanyfal, falra szerelhető, matt füst üveg, 800mm</x:v>
      </x:c>
      <x:c t="str">
        <x:v>KOMPONENS</x:v>
      </x:c>
      <x:c t="str">
        <x:v>8590913999437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111100.0000</x:v>
      </x:c>
      <x:c t="str">
        <x:v/>
      </x:c>
    </x:row>
    <x:row>
      <x:c t="str">
        <x:v>ES1480-04</x:v>
      </x:c>
      <x:c t="str">
        <x:v>ESCA GOLD MATT Walk-in zuhanyfal, falra szerelhető, matt füst üveg, 800mm</x:v>
      </x:c>
      <x:c t="str">
        <x:v>KOMPONENS</x:v>
      </x:c>
      <x:c t="str">
        <x:v>8590913999444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ES1480-09</x:v>
      </x:c>
      <x:c t="str">
        <x:v>ESCA COPPER MATT Walk-in zuhanyfal, falra szerelhető, matt füst üveg, 800mm</x:v>
      </x:c>
      <x:c t="str">
        <x:v>KOMPONENS</x:v>
      </x:c>
      <x:c t="str">
        <x:v>8590913139536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ES1480-11</x:v>
      </x:c>
      <x:c t="str">
        <x:v>ESCA GUN METAL Walk-in zuhanyfal, falra szerelhető, matt füst üveg, 800mm</x:v>
      </x:c>
      <x:c t="str">
        <x:v>KOMPONENS</x:v>
      </x:c>
      <x:c t="str">
        <x:v>8590913138881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ES1490-01</x:v>
      </x:c>
      <x:c t="str">
        <x:v>ESCA CHROME Walk-in zuhanyfal, falra szerelhető, matt füst üveg, 900mm</x:v>
      </x:c>
      <x:c t="str">
        <x:v>KOMPONENS</x:v>
      </x:c>
      <x:c t="str">
        <x:v>8590913999451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ES1490-02</x:v>
      </x:c>
      <x:c t="str">
        <x:v>ESCA BLACK MATT Walk-in zuhanyfal, falra szerelhető, matt füst üveg, 900mm</x:v>
      </x:c>
      <x:c t="str">
        <x:v>KOMPONENS</x:v>
      </x:c>
      <x:c t="str">
        <x:v>8590913999468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ES1490-03</x:v>
      </x:c>
      <x:c t="str">
        <x:v>ESCA WHITE MATT Walk-in zuhanyfal, falra szerelhető, matt füst üveg, 900mm</x:v>
      </x:c>
      <x:c t="str">
        <x:v>KOMPONENS</x:v>
      </x:c>
      <x:c t="str">
        <x:v>8590913999475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ES1490-04</x:v>
      </x:c>
      <x:c t="str">
        <x:v>ESCA GOLD MATT Walk-in zuhanyfal, falra szerelhető, matt füst üveg, 900mm</x:v>
      </x:c>
      <x:c t="str">
        <x:v>KOMPONENS</x:v>
      </x:c>
      <x:c t="str">
        <x:v>8590913999499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ES1490-09</x:v>
      </x:c>
      <x:c t="str">
        <x:v>ESCA COPPER MATT Walk-in zuhanyfal, falra szerelhető, matt füst üveg, 900mm</x:v>
      </x:c>
      <x:c t="str">
        <x:v>KOMPONENS</x:v>
      </x:c>
      <x:c t="str">
        <x:v>8590913139543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ES1490-11</x:v>
      </x:c>
      <x:c t="str">
        <x:v>ESCA GUN METAL Walk-in zuhanyfal, falra szerelhető, matt füst üveg, 900mm</x:v>
      </x:c>
      <x:c t="str">
        <x:v>KOMPONENS</x:v>
      </x:c>
      <x:c t="str">
        <x:v>8590913138898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ES1510-01</x:v>
      </x:c>
      <x:c t="str">
        <x:v>ESCA CHROME Walk-in zuhanyfal, falra szerelhető, barna üveg, 1000mm</x:v>
      </x:c>
      <x:c t="str">
        <x:v>KOMPONENS</x:v>
      </x:c>
      <x:c t="str">
        <x:v>8590913966743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ES1510-02</x:v>
      </x:c>
      <x:c t="str">
        <x:v>ESCA BLACK MATT Walk-in zuhanyfal, falra szerelhető, barna üveg, 1000mm</x:v>
      </x:c>
      <x:c t="str">
        <x:v>KOMPONENS</x:v>
      </x:c>
      <x:c t="str">
        <x:v>8590913966477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ES1510-03</x:v>
      </x:c>
      <x:c t="str">
        <x:v>ESCA WHITE MATT Walk-in zuhanyfal, falra szerelhető, barna üveg, 1000mm</x:v>
      </x:c>
      <x:c t="str">
        <x:v>KOMPONENS</x:v>
      </x:c>
      <x:c t="str">
        <x:v>8590913967016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ES1510-04</x:v>
      </x:c>
      <x:c t="str">
        <x:v>ESCA GOLD MATT Walk-in zuhanyfal, falra szerelhető, barna üveg, 1000mm</x:v>
      </x:c>
      <x:c t="str">
        <x:v>KOMPONENS</x:v>
      </x:c>
      <x:c t="str">
        <x:v>8590913967375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ES1510-05</x:v>
      </x:c>
      <x:c t="str">
        <x:v>ESCA CHROME Walk-in zuhanyfal, szabadonálló, barna üveg, 1000mm</x:v>
      </x:c>
      <x:c t="str">
        <x:v>KOMPONENS</x:v>
      </x:c>
      <x:c t="str">
        <x:v>8590913967948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ES1510-06</x:v>
      </x:c>
      <x:c t="str">
        <x:v>ESCA BLACK MATT Walk-in zuhanyfal, szabadonálló, barna üveg, 1000mm</x:v>
      </x:c>
      <x:c t="str">
        <x:v>KOMPONENS</x:v>
      </x:c>
      <x:c t="str">
        <x:v>8590913968624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ES1510-07</x:v>
      </x:c>
      <x:c t="str">
        <x:v>ESCA WHITE MATT Walk-in zuhanyfal, szabadonálló, barna üveg, 1000mm</x:v>
      </x:c>
      <x:c t="str">
        <x:v>KOMPONENS</x:v>
      </x:c>
      <x:c t="str">
        <x:v>8590913968686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ES1510-08</x:v>
      </x:c>
      <x:c t="str">
        <x:v>ESCA GOLD MATT Walk-in zuhanyfal, szabadonálló, barna üveg, 1000mm</x:v>
      </x:c>
      <x:c t="str">
        <x:v>KOMPONENS</x:v>
      </x:c>
      <x:c t="str">
        <x:v>8590913968563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ES1510-09</x:v>
      </x:c>
      <x:c t="str">
        <x:v>ESCA COPPER MATT Walk-in zuhanyfal, falra szerelhető, barna üveg, 1000mm</x:v>
      </x:c>
      <x:c t="str">
        <x:v>KOMPONENS</x:v>
      </x:c>
      <x:c t="str">
        <x:v>8590913139956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ES1510-10</x:v>
      </x:c>
      <x:c t="str">
        <x:v>ESCA COPPER MATT Walk-in zuhanyfal, szabadon álló, barna üveg, 1000mm</x:v>
      </x:c>
      <x:c t="str">
        <x:v>KOMPONENS</x:v>
      </x:c>
      <x:c t="str">
        <x:v>8590913139390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ES1510-11</x:v>
      </x:c>
      <x:c t="str">
        <x:v>ESCA GUN METAL Walk-in zuhanyfal, falra szerelhető, barna üveg, 1000mm</x:v>
      </x:c>
      <x:c t="str">
        <x:v>KOMPONENS</x:v>
      </x:c>
      <x:c t="str">
        <x:v>8590913138904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ES1510-12</x:v>
      </x:c>
      <x:c t="str">
        <x:v>ESCA GUN METAL Walk-in zuhanyfal, szabadon álló, barna üveg, 1000mm</x:v>
      </x:c>
      <x:c t="str">
        <x:v>KOMPONENS</x:v>
      </x:c>
      <x:c t="str">
        <x:v>8590913138911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ES1511-01</x:v>
      </x:c>
      <x:c t="str">
        <x:v>ESCA CHROME Walk-in zuhanyfal, falra szerelhető, barna üveg, 1100mm</x:v>
      </x:c>
      <x:c t="str">
        <x:v>KOMPONENS</x:v>
      </x:c>
      <x:c t="str">
        <x:v>8590913966750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ES1511-02</x:v>
      </x:c>
      <x:c t="str">
        <x:v>ESCA BLACK MATT Walk-in zuhanyfal, falra szerelhető, barna üveg, 1100mm</x:v>
      </x:c>
      <x:c t="str">
        <x:v>KOMPONENS</x:v>
      </x:c>
      <x:c t="str">
        <x:v>8590913966484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ES1511-03</x:v>
      </x:c>
      <x:c t="str">
        <x:v>ESCA WHITE MATT Walk-in zuhanyfal, falra szerelhető, barna üveg, 1100mm</x:v>
      </x:c>
      <x:c t="str">
        <x:v>KOMPONENS</x:v>
      </x:c>
      <x:c t="str">
        <x:v>8590913967023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ES1511-04</x:v>
      </x:c>
      <x:c t="str">
        <x:v>ESCA GOLD MATT Walk-in zuhanyfal, falra szerelhető, barna üveg, 1100mm</x:v>
      </x:c>
      <x:c t="str">
        <x:v>KOMPONENS</x:v>
      </x:c>
      <x:c t="str">
        <x:v>8590913967382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ES1511-05</x:v>
      </x:c>
      <x:c t="str">
        <x:v>ESCA CHROME Walk-in zuhanyfal, szabadonálló, barna üveg, 1100mm</x:v>
      </x:c>
      <x:c t="str">
        <x:v>KOMPONENS</x:v>
      </x:c>
      <x:c t="str">
        <x:v>8590913967955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ES1511-06</x:v>
      </x:c>
      <x:c t="str">
        <x:v>ESCA BLACK MATT Walk-in zuhanyfal, szabadonálló, barna üveg, 1100mm</x:v>
      </x:c>
      <x:c t="str">
        <x:v>KOMPONENS</x:v>
      </x:c>
      <x:c t="str">
        <x:v>8590913968631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ES1511-07</x:v>
      </x:c>
      <x:c t="str">
        <x:v>ESCA WHITE MATT Walk-in zuhanyfal, szabadonálló, barna üveg, 1100mm</x:v>
      </x:c>
      <x:c t="str">
        <x:v>KOMPONENS</x:v>
      </x:c>
      <x:c t="str">
        <x:v>8590913968693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ES1511-08</x:v>
      </x:c>
      <x:c t="str">
        <x:v>ESCA GOLD MATT Walk-in zuhanyfal, szabadonálló, barna üveg, 1100mm</x:v>
      </x:c>
      <x:c t="str">
        <x:v>KOMPONENS</x:v>
      </x:c>
      <x:c t="str">
        <x:v>8590913968570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ES1511-09</x:v>
      </x:c>
      <x:c t="str">
        <x:v>ESCA COPPER MATT Walk-in zuhanyfal, falra szerelhető, barna üveg, 1100mm</x:v>
      </x:c>
      <x:c t="str">
        <x:v>KOMPONENS</x:v>
      </x:c>
      <x:c t="str">
        <x:v>8590913139963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ES1511-10</x:v>
      </x:c>
      <x:c t="str">
        <x:v>ESCA COPPER MATT Walk-in zuhanyfal, szabadon álló, barna üveg, 1100mm</x:v>
      </x:c>
      <x:c t="str">
        <x:v>KOMPONENS</x:v>
      </x:c>
      <x:c t="str">
        <x:v>8590913139413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ES1511-11</x:v>
      </x:c>
      <x:c t="str">
        <x:v>ESCA GUN METAL Walk-in zuhanyfal, falra szerelhető, barna üveg, 1100mm</x:v>
      </x:c>
      <x:c t="str">
        <x:v>KOMPONENS</x:v>
      </x:c>
      <x:c t="str">
        <x:v>8590913138928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ES1511-12</x:v>
      </x:c>
      <x:c t="str">
        <x:v>ESCA GUN METAL Walk-in zuhanyfal, szabadon álló, barna üveg, 1100mm</x:v>
      </x:c>
      <x:c t="str">
        <x:v>KOMPONENS</x:v>
      </x:c>
      <x:c t="str">
        <x:v>8590913138935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ES1512-01</x:v>
      </x:c>
      <x:c t="str">
        <x:v>ESCA CHROME Walk-in zuhanyfal, falra szerelhető, barna üveg, 1200mm</x:v>
      </x:c>
      <x:c t="str">
        <x:v>KOMPONENS</x:v>
      </x:c>
      <x:c t="str">
        <x:v>8590913966767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ES1512-02</x:v>
      </x:c>
      <x:c t="str">
        <x:v>ESCA BLACK MATT Walk-in zuhanyfal, falra szerelhető, barna üveg, 1200mm</x:v>
      </x:c>
      <x:c t="str">
        <x:v>KOMPONENS</x:v>
      </x:c>
      <x:c t="str">
        <x:v>8590913966491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ES1512-03</x:v>
      </x:c>
      <x:c t="str">
        <x:v>ESCA WHITE MATT Walk-in zuhanyfal, falra szerelhető, barna üveg, 1200mm</x:v>
      </x:c>
      <x:c t="str">
        <x:v>KOMPONENS</x:v>
      </x:c>
      <x:c t="str">
        <x:v>8590913967030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ES1512-04</x:v>
      </x:c>
      <x:c t="str">
        <x:v>ESCA GOLD MATT Walk-in zuhanyfal, falra szerelhető, barna üveg, 1200mm</x:v>
      </x:c>
      <x:c t="str">
        <x:v>KOMPONENS</x:v>
      </x:c>
      <x:c t="str">
        <x:v>8590913967399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ES1512-05</x:v>
      </x:c>
      <x:c t="str">
        <x:v>ESCA CHROME Walk-in zuhanyfal, szabadonálló, barna üveg, 1200mm</x:v>
      </x:c>
      <x:c t="str">
        <x:v>KOMPONENS</x:v>
      </x:c>
      <x:c t="str">
        <x:v>8590913967962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ES1512-06</x:v>
      </x:c>
      <x:c t="str">
        <x:v>ESCA BLACK MATT Walk-in zuhanyfal, szabadonálló, barna üveg, 1200mm</x:v>
      </x:c>
      <x:c t="str">
        <x:v>KOMPONENS</x:v>
      </x:c>
      <x:c t="str">
        <x:v>8590913968648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ES1512-07</x:v>
      </x:c>
      <x:c t="str">
        <x:v>ESCA WHITE MATT Walk-in zuhanyfal, szabadonálló, barna üveg, 1200mm</x:v>
      </x:c>
      <x:c t="str">
        <x:v>KOMPONENS</x:v>
      </x:c>
      <x:c t="str">
        <x:v>8590913968709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ES1512-08</x:v>
      </x:c>
      <x:c t="str">
        <x:v>ESCA GOLD MATT Walk-in zuhanyfal, szabadonálló, barna üveg, 1200mm</x:v>
      </x:c>
      <x:c t="str">
        <x:v>KOMPONENS</x:v>
      </x:c>
      <x:c t="str">
        <x:v>8590913968587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ES1512-09</x:v>
      </x:c>
      <x:c t="str">
        <x:v>ESCA COPPER MATT Walk-in zuhanyfal, falra szerelhető, barna üveg, 1200mm</x:v>
      </x:c>
      <x:c t="str">
        <x:v>KOMPONENS</x:v>
      </x:c>
      <x:c t="str">
        <x:v>8590913139970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ES1512-10</x:v>
      </x:c>
      <x:c t="str">
        <x:v>ESCA COPPER MATT Walk-in zuhanyfal, szabadon álló, barna üveg, 1200mm</x:v>
      </x:c>
      <x:c t="str">
        <x:v>KOMPONENS</x:v>
      </x:c>
      <x:c t="str">
        <x:v>8590913139420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ES1512-11</x:v>
      </x:c>
      <x:c t="str">
        <x:v>ESCA GUN METAL Walk-in zuhanyfal, falra szerelhető, barna üveg, 1200mm</x:v>
      </x:c>
      <x:c t="str">
        <x:v>KOMPONENS</x:v>
      </x:c>
      <x:c t="str">
        <x:v>8590913138942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ES1512-12</x:v>
      </x:c>
      <x:c t="str">
        <x:v>ESCA GUN METAL Walk-in zuhanyfal, szabadon álló, barna üveg, 1200mm</x:v>
      </x:c>
      <x:c t="str">
        <x:v>KOMPONENS</x:v>
      </x:c>
      <x:c t="str">
        <x:v>8590913138959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ES1513-01</x:v>
      </x:c>
      <x:c t="str">
        <x:v>ESCA CHROME Walk-in zuhanyfal, falra szerelhető, barna üveg, 1300mm</x:v>
      </x:c>
      <x:c t="str">
        <x:v>KOMPONENS</x:v>
      </x:c>
      <x:c t="str">
        <x:v>8590913966774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ES1513-02</x:v>
      </x:c>
      <x:c t="str">
        <x:v>ESCA BLACK MATT Walk-in zuhanyfal, falra szerelhető, barna üveg, 1300mm</x:v>
      </x:c>
      <x:c t="str">
        <x:v>KOMPONENS</x:v>
      </x:c>
      <x:c t="str">
        <x:v>8590913966507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ES1513-03</x:v>
      </x:c>
      <x:c t="str">
        <x:v>ESCA WHITE MATT Walk-in zuhanyfal, falra szerelhető, barna üveg, 1300mm</x:v>
      </x:c>
      <x:c t="str">
        <x:v>KOMPONENS</x:v>
      </x:c>
      <x:c t="str">
        <x:v>8590913967047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ES1513-04</x:v>
      </x:c>
      <x:c t="str">
        <x:v>ESCA GOLD MATT Walk-in zuhanyfal, falra szerelhető, barna üveg, 1300mm</x:v>
      </x:c>
      <x:c t="str">
        <x:v>KOMPONENS</x:v>
      </x:c>
      <x:c t="str">
        <x:v>8590913967405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ES1513-05</x:v>
      </x:c>
      <x:c t="str">
        <x:v>ESCA CHROME Walk-in zuhanyfal, szabadonálló, barna üveg, 1300mm</x:v>
      </x:c>
      <x:c t="str">
        <x:v>KOMPONENS</x:v>
      </x:c>
      <x:c t="str">
        <x:v>8590913967979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ES1513-06</x:v>
      </x:c>
      <x:c t="str">
        <x:v>ESCA BLACK MATT Walk-in zuhanyfal, szabadonálló, barna üveg, 1300mm</x:v>
      </x:c>
      <x:c t="str">
        <x:v>KOMPONENS</x:v>
      </x:c>
      <x:c t="str">
        <x:v>8590913968655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ES1513-07</x:v>
      </x:c>
      <x:c t="str">
        <x:v>ESCA WHITE MATT Walk-in zuhanyfal, szabadonálló, barna üveg, 1300mm</x:v>
      </x:c>
      <x:c t="str">
        <x:v>KOMPONENS</x:v>
      </x:c>
      <x:c t="str">
        <x:v>8590913968716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ES1513-08</x:v>
      </x:c>
      <x:c t="str">
        <x:v>ESCA GOLD MATT Walk-in zuhanyfal, szabadonálló, barna üveg, 1300mm</x:v>
      </x:c>
      <x:c t="str">
        <x:v>KOMPONENS</x:v>
      </x:c>
      <x:c t="str">
        <x:v>8590913968594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ES1513-09</x:v>
      </x:c>
      <x:c t="str">
        <x:v>ESCA COPPER MATT Walk-in zuhanyfal, falra szerelhető, barna üveg, 1300mm</x:v>
      </x:c>
      <x:c t="str">
        <x:v>KOMPONENS</x:v>
      </x:c>
      <x:c t="str">
        <x:v>8590913139987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ES1513-10</x:v>
      </x:c>
      <x:c t="str">
        <x:v>ESCA COPPER MATT Walk-in zuhanyfal, szabadon álló, barna üveg, 1300mm</x:v>
      </x:c>
      <x:c t="str">
        <x:v>KOMPONENS</x:v>
      </x:c>
      <x:c t="str">
        <x:v>8590913139437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ES1513-11</x:v>
      </x:c>
      <x:c t="str">
        <x:v>ESCA GUN METAL Walk-in zuhanyfal, falra szerelhető, barna üveg, 1300mm</x:v>
      </x:c>
      <x:c t="str">
        <x:v>KOMPONENS</x:v>
      </x:c>
      <x:c t="str">
        <x:v>8590913138966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ES1513-12</x:v>
      </x:c>
      <x:c t="str">
        <x:v>ESCA GUN METAL Walk-in zuhanyfal, szabadon álló, barna üveg, 1300mm</x:v>
      </x:c>
      <x:c t="str">
        <x:v>KOMPONENS</x:v>
      </x:c>
      <x:c t="str">
        <x:v>8590913138973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ES1514-01</x:v>
      </x:c>
      <x:c t="str">
        <x:v>ESCA CHROME Walk-in zuhanyfal, falra szerelhető, barna üveg, 1400mm</x:v>
      </x:c>
      <x:c t="str">
        <x:v>KOMPONENS</x:v>
      </x:c>
      <x:c t="str">
        <x:v>8590913966781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147000.0000</x:v>
      </x:c>
      <x:c t="str">
        <x:v/>
      </x:c>
    </x:row>
    <x:row>
      <x:c t="str">
        <x:v>ES1514-02</x:v>
      </x:c>
      <x:c t="str">
        <x:v>ESCA BLACK MATT Walk-in zuhanyfal, falra szerelhető, barna üveg, 1400mm</x:v>
      </x:c>
      <x:c t="str">
        <x:v>KOMPONENS</x:v>
      </x:c>
      <x:c t="str">
        <x:v>8590913966514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ES1514-03</x:v>
      </x:c>
      <x:c t="str">
        <x:v>ESCA WHITE MATT Walk-in zuhanyfal, falra szerelhető, barna üveg, 1400mm</x:v>
      </x:c>
      <x:c t="str">
        <x:v>KOMPONENS</x:v>
      </x:c>
      <x:c t="str">
        <x:v>8590913967054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ES1514-04</x:v>
      </x:c>
      <x:c t="str">
        <x:v>ESCA GOLD MATT Walk-in zuhanyfal, falra szerelhető, barna üveg, 1400mm</x:v>
      </x:c>
      <x:c t="str">
        <x:v>KOMPONENS</x:v>
      </x:c>
      <x:c t="str">
        <x:v>8590913967429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ES1514-05</x:v>
      </x:c>
      <x:c t="str">
        <x:v>ESCA CHROME Walk-in zuhanyfal, szabadonálló, barna üveg, 1400mm</x:v>
      </x:c>
      <x:c t="str">
        <x:v>KOMPONENS</x:v>
      </x:c>
      <x:c t="str">
        <x:v>8590913967986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ES1514-06</x:v>
      </x:c>
      <x:c t="str">
        <x:v>ESCA BLACK MATT Walk-in zuhanyfal, szabadonálló, barna üveg, 1400mm</x:v>
      </x:c>
      <x:c t="str">
        <x:v>KOMPONENS</x:v>
      </x:c>
      <x:c t="str">
        <x:v>8590913968662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ES1514-07</x:v>
      </x:c>
      <x:c t="str">
        <x:v>ESCA WHITE MATT Walk-in zuhanyfal, szabadonálló, barna üveg, 1400mm</x:v>
      </x:c>
      <x:c t="str">
        <x:v>KOMPONENS</x:v>
      </x:c>
      <x:c t="str">
        <x:v>8590913968723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ES1514-08</x:v>
      </x:c>
      <x:c t="str">
        <x:v>ESCA GOLD MATT Walk-in zuhanyfal, szabadonálló, barna üveg, 1400mm</x:v>
      </x:c>
      <x:c t="str">
        <x:v>KOMPONENS</x:v>
      </x:c>
      <x:c t="str">
        <x:v>8590913968600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ES1514-09</x:v>
      </x:c>
      <x:c t="str">
        <x:v>ESCA COPPER MATT Walk-in zuhanyfal, falra szerelhető, barna üveg, 1400mm</x:v>
      </x:c>
      <x:c t="str">
        <x:v>KOMPONENS</x:v>
      </x:c>
      <x:c t="str">
        <x:v>8590913139994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ES1514-10</x:v>
      </x:c>
      <x:c t="str">
        <x:v>ESCA COPPER MATT Walk-in zuhanyfal, szabadon álló, barna üveg, 1400mm</x:v>
      </x:c>
      <x:c t="str">
        <x:v>KOMPONENS</x:v>
      </x:c>
      <x:c t="str">
        <x:v>8590913139444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ES1514-11</x:v>
      </x:c>
      <x:c t="str">
        <x:v>ESCA GUN METAL Walk-in zuhanyfal, falra szerelhető, barna üveg, 1400mm</x:v>
      </x:c>
      <x:c t="str">
        <x:v>KOMPONENS</x:v>
      </x:c>
      <x:c t="str">
        <x:v>8590913138980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ES1514-12</x:v>
      </x:c>
      <x:c t="str">
        <x:v>ESCA GUN METAL Walk-in zuhanyfal, szabadon álló, barna üveg, 1400mm</x:v>
      </x:c>
      <x:c t="str">
        <x:v>KOMPONENS</x:v>
      </x:c>
      <x:c t="str">
        <x:v>8590913138997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ES1515-01</x:v>
      </x:c>
      <x:c t="str">
        <x:v>ESCA CHROME Walk-in zuhanyfal, falra szerelhető, barna üveg, 1500mm</x:v>
      </x:c>
      <x:c t="str">
        <x:v>KOMPONENS</x:v>
      </x:c>
      <x:c t="str">
        <x:v>8590913966798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ES1515-02</x:v>
      </x:c>
      <x:c t="str">
        <x:v>ESCA BLACK MATT Walk-in zuhanyfal, falra szerelhető, barna üveg, 1500mm</x:v>
      </x:c>
      <x:c t="str">
        <x:v>KOMPONENS</x:v>
      </x:c>
      <x:c t="str">
        <x:v>8590913966521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ES1515-03</x:v>
      </x:c>
      <x:c t="str">
        <x:v>ESCA WHITE MATT Walk-in zuhanyfal, falra szerelhető, barna üveg, 1500mm</x:v>
      </x:c>
      <x:c t="str">
        <x:v>KOMPONENS</x:v>
      </x:c>
      <x:c t="str">
        <x:v>8590913967061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ES1515-04</x:v>
      </x:c>
      <x:c t="str">
        <x:v>ESCA GOLD MATT Walk-in zuhanyfal, falra szerelhető, barna üveg, 1500mm</x:v>
      </x:c>
      <x:c t="str">
        <x:v>KOMPONENS</x:v>
      </x:c>
      <x:c t="str">
        <x:v>8590913967436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ES1515-05</x:v>
      </x:c>
      <x:c t="str">
        <x:v>ESCA CHROME Walk-in zuhanyfal, szabadonálló, barna üveg, 1500mm</x:v>
      </x:c>
      <x:c t="str">
        <x:v>KOMPONENS</x:v>
      </x:c>
      <x:c t="str">
        <x:v>8590913967993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ES1515-06</x:v>
      </x:c>
      <x:c t="str">
        <x:v>ESCA BLACK MATT Walk-in zuhanyfal, szabadonálló, barna üveg, 1500mm</x:v>
      </x:c>
      <x:c t="str">
        <x:v>KOMPONENS</x:v>
      </x:c>
      <x:c t="str">
        <x:v>8590913968679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ES1515-07</x:v>
      </x:c>
      <x:c t="str">
        <x:v>ESCA WHITE MATT Walk-in zuhanyfal, szabadonálló, barna üveg, 1500mm</x:v>
      </x:c>
      <x:c t="str">
        <x:v>KOMPONENS</x:v>
      </x:c>
      <x:c t="str">
        <x:v>8590913968730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ES1515-08</x:v>
      </x:c>
      <x:c t="str">
        <x:v>ESCA GOLD MATT Walk-in zuhanyfal, szabadonálló, barna üveg, 1500mm</x:v>
      </x:c>
      <x:c t="str">
        <x:v>KOMPONENS</x:v>
      </x:c>
      <x:c t="str">
        <x:v>8590913968617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ES1515-09</x:v>
      </x:c>
      <x:c t="str">
        <x:v>ESCA COPPER MATT Walk-in zuhanyfal, falra szerelhető, barna üveg, 1500mm</x:v>
      </x:c>
      <x:c t="str">
        <x:v>KOMPONENS</x:v>
      </x:c>
      <x:c t="str">
        <x:v>8590913140006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ES1515-10</x:v>
      </x:c>
      <x:c t="str">
        <x:v>ESCA COPPER MATT Walk-in zuhanyfal, szabadon álló, barna üveg, 1500mm</x:v>
      </x:c>
      <x:c t="str">
        <x:v>KOMPONENS</x:v>
      </x:c>
      <x:c t="str">
        <x:v>8590913139451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ES1515-11</x:v>
      </x:c>
      <x:c t="str">
        <x:v>ESCA GUN METAL Walk-in zuhanyfal, falra szerelhető, barna üveg, 1500mm</x:v>
      </x:c>
      <x:c t="str">
        <x:v>KOMPONENS</x:v>
      </x:c>
      <x:c t="str">
        <x:v>8590913139000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ES1515-12</x:v>
      </x:c>
      <x:c t="str">
        <x:v>ESCA GUN METAL Walk-in zuhanyfal, szabadon álló, barna üveg, 1500mm</x:v>
      </x:c>
      <x:c t="str">
        <x:v>KOMPONENS</x:v>
      </x:c>
      <x:c t="str">
        <x:v>8590913139017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ES1570-01</x:v>
      </x:c>
      <x:c t="str">
        <x:v>ESCA CHROME Walk-in zuhanyfal, falra szerelhető, barna üveg, 700mm</x:v>
      </x:c>
      <x:c t="str">
        <x:v>KOMPONENS</x:v>
      </x:c>
      <x:c t="str">
        <x:v>8590913966804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ES1570-02</x:v>
      </x:c>
      <x:c t="str">
        <x:v>ESCA BLACK MATT Walk-in zuhanyfal, falra szerelhető, barna üveg, 700mm</x:v>
      </x:c>
      <x:c t="str">
        <x:v>KOMPONENS</x:v>
      </x:c>
      <x:c t="str">
        <x:v>8590913966538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ES1570-03</x:v>
      </x:c>
      <x:c t="str">
        <x:v>ESCA WHITE MATT Walk-in zuhanyfal, falra szerelhető, barna üveg, 700mm</x:v>
      </x:c>
      <x:c t="str">
        <x:v>KOMPONENS</x:v>
      </x:c>
      <x:c t="str">
        <x:v>8590913967078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ES1570-04</x:v>
      </x:c>
      <x:c t="str">
        <x:v>ESCA GOLD MATT Walk-in zuhanyfal, falra szerelhető, barna üveg, 700mm</x:v>
      </x:c>
      <x:c t="str">
        <x:v>KOMPONENS</x:v>
      </x:c>
      <x:c t="str">
        <x:v>8590913967450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ES1570-09</x:v>
      </x:c>
      <x:c t="str">
        <x:v>ESCA COPPER MATT Walk-in zuhanyfal, falra szerelhető, barna üveg, 700mm</x:v>
      </x:c>
      <x:c t="str">
        <x:v>KOMPONENS</x:v>
      </x:c>
      <x:c t="str">
        <x:v>8590913140013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ES1570-11</x:v>
      </x:c>
      <x:c t="str">
        <x:v>ESCA GUN METAL Walk-in zuhanyfal, falra szerelhető, barna üveg, 700mm</x:v>
      </x:c>
      <x:c t="str">
        <x:v>KOMPONENS</x:v>
      </x:c>
      <x:c t="str">
        <x:v>8590913139024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ES1580-01</x:v>
      </x:c>
      <x:c t="str">
        <x:v>ESCA CHROME Walk-in zuhanyfal, falra szerelhető, barna üveg, 800mm</x:v>
      </x:c>
      <x:c t="str">
        <x:v>KOMPONENS</x:v>
      </x:c>
      <x:c t="str">
        <x:v>8590913966811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ES1580-02</x:v>
      </x:c>
      <x:c t="str">
        <x:v>ESCA BLACK MATT Walk-in zuhanyfal, falra szerelhető, barna üveg, 800mm</x:v>
      </x:c>
      <x:c t="str">
        <x:v>KOMPONENS</x:v>
      </x:c>
      <x:c t="str">
        <x:v>8590913966545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ES1580-03</x:v>
      </x:c>
      <x:c t="str">
        <x:v>ESCA WHITE MATT Walk-in zuhanyfal, falra szerelhető, barna üveg, 800mm</x:v>
      </x:c>
      <x:c t="str">
        <x:v>KOMPONENS</x:v>
      </x:c>
      <x:c t="str">
        <x:v>8590913967085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ES1580-04</x:v>
      </x:c>
      <x:c t="str">
        <x:v>ESCA GOLD MATT Walk-in zuhanyfal, falra szerelhető, barna üveg, 800mm</x:v>
      </x:c>
      <x:c t="str">
        <x:v>KOMPONENS</x:v>
      </x:c>
      <x:c t="str">
        <x:v>8590913967474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ES1580-09</x:v>
      </x:c>
      <x:c t="str">
        <x:v>ESCA COPPER MATT Walk-in zuhanyfal, falra szerelhető, barna üveg, 800mm</x:v>
      </x:c>
      <x:c t="str">
        <x:v>KOMPONENS</x:v>
      </x:c>
      <x:c t="str">
        <x:v>8590913140020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ES1580-11</x:v>
      </x:c>
      <x:c t="str">
        <x:v>ESCA GUN METAL Walk-in zuhanyfal, falra szerelhető, barna üveg, 800mm</x:v>
      </x:c>
      <x:c t="str">
        <x:v>KOMPONENS</x:v>
      </x:c>
      <x:c t="str">
        <x:v>8590913139031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ES1590-01</x:v>
      </x:c>
      <x:c t="str">
        <x:v>ESCA CHROME Walk-in zuhanyfal, falra szerelhető, barna üveg, 900mm</x:v>
      </x:c>
      <x:c t="str">
        <x:v>KOMPONENS</x:v>
      </x:c>
      <x:c t="str">
        <x:v>8590913966828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ES1590-02</x:v>
      </x:c>
      <x:c t="str">
        <x:v>ESCA BLACK MATT Walk-in zuhanyfal, falra szerelhető, barna üveg, 900mm</x:v>
      </x:c>
      <x:c t="str">
        <x:v>KOMPONENS</x:v>
      </x:c>
      <x:c t="str">
        <x:v>8590913966552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ES1590-03</x:v>
      </x:c>
      <x:c t="str">
        <x:v>ESCA WHITE MATT Walk-in zuhanyfal, falra szerelhető, barna üveg, 900mm</x:v>
      </x:c>
      <x:c t="str">
        <x:v>KOMPONENS</x:v>
      </x:c>
      <x:c t="str">
        <x:v>8590913967092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ES1590-04</x:v>
      </x:c>
      <x:c t="str">
        <x:v>ESCA GOLD MATT Walk-in zuhanyfal, falra szerelhető, barna üveg, 900mm</x:v>
      </x:c>
      <x:c t="str">
        <x:v>KOMPONENS</x:v>
      </x:c>
      <x:c t="str">
        <x:v>8590913967481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ES1590-09</x:v>
      </x:c>
      <x:c t="str">
        <x:v>ESCA COPPER MATT Walk-in zuhanyfal, falra szerelhető, barna üveg, 900mm</x:v>
      </x:c>
      <x:c t="str">
        <x:v>KOMPONENS</x:v>
      </x:c>
      <x:c t="str">
        <x:v>8590913140037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ES1590-11</x:v>
      </x:c>
      <x:c t="str">
        <x:v>ESCA GUN METAL Walk-in zuhanyfal, falra szerelhető, barna üveg, 900mm</x:v>
      </x:c>
      <x:c t="str">
        <x:v>KOMPONENS</x:v>
      </x:c>
      <x:c t="str">
        <x:v>8590913139048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ES3A100B30</x:v>
      </x:c>
      <x:c t="str">
        <x:v>ESCA CHROME zuhanyoldalfal, 1000mm, nyilóajtóval, 300mm</x:v>
      </x:c>
      <x:c t="str">
        <x:v>KOMPONENS</x:v>
      </x:c>
      <x:c t="str">
        <x:v>8590913147524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148000.0000</x:v>
      </x:c>
      <x:c t="str">
        <x:v/>
      </x:c>
    </x:row>
    <x:row>
      <x:c t="str">
        <x:v>ES3A100B30B</x:v>
      </x:c>
      <x:c t="str">
        <x:v>ESCA BLACK MATT zuhanyoldalfal, 1000mm, nyilóajtóval, 300mm</x:v>
      </x:c>
      <x:c t="str">
        <x:v>KOMPONENS</x:v>
      </x:c>
      <x:c t="str">
        <x:v>8590913147883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149100.0000</x:v>
      </x:c>
      <x:c t="str">
        <x:v/>
      </x:c>
    </x:row>
    <x:row>
      <x:c t="str">
        <x:v>ES3A100B40</x:v>
      </x:c>
      <x:c t="str">
        <x:v>ESCA CHROME zuhanyoldalfal, 1000mm, nyilóajtóval, 400mm</x:v>
      </x:c>
      <x:c t="str">
        <x:v>KOMPONENS</x:v>
      </x:c>
      <x:c t="str">
        <x:v>8590913147531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156000.0000</x:v>
      </x:c>
      <x:c t="str">
        <x:v/>
      </x:c>
    </x:row>
    <x:row>
      <x:c t="str">
        <x:v>ES3A100B40B</x:v>
      </x:c>
      <x:c t="str">
        <x:v>ESCA BLACK MATT zuhanyoldalfal, 1000mm, nyilóajtóval, 400mm</x:v>
      </x:c>
      <x:c t="str">
        <x:v>KOMPONENS</x:v>
      </x:c>
      <x:c t="str">
        <x:v>8590913147890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157100.0000</x:v>
      </x:c>
      <x:c t="str">
        <x:v/>
      </x:c>
    </x:row>
    <x:row>
      <x:c t="str">
        <x:v>ES3A100B50</x:v>
      </x:c>
      <x:c t="str">
        <x:v>ESCA CHROME zuhanyoldalfal, 1000mm, nyilóajtóval, 500mm</x:v>
      </x:c>
      <x:c t="str">
        <x:v>KOMPONENS</x:v>
      </x:c>
      <x:c t="str">
        <x:v>8590913147647</x:v>
      </x:c>
      <x:c t="str">
        <x:v>szett     </x:v>
      </x:c>
      <x:c t="str">
        <x:v/>
      </x:c>
      <x:c t="n">
        <x:v>34.0400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164000.0000</x:v>
      </x:c>
      <x:c t="str">
        <x:v/>
      </x:c>
    </x:row>
    <x:row>
      <x:c t="str">
        <x:v>ES3A100B50B</x:v>
      </x:c>
      <x:c t="str">
        <x:v>ESCA BLACK MATT zuhanyoldalfal, 1000mm, nyilóajtóval, 500mm</x:v>
      </x:c>
      <x:c t="str">
        <x:v>KOMPONENS</x:v>
      </x:c>
      <x:c t="str">
        <x:v>8590913147906</x:v>
      </x:c>
      <x:c t="str">
        <x:v>szett     </x:v>
      </x:c>
      <x:c t="str">
        <x:v/>
      </x:c>
      <x:c t="n">
        <x:v>32.5400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165100.0000</x:v>
      </x:c>
      <x:c t="str">
        <x:v/>
      </x:c>
    </x:row>
    <x:row>
      <x:c t="str">
        <x:v>ES3A100B60</x:v>
      </x:c>
      <x:c t="str">
        <x:v>ESCA CHROME zuhanyoldalfal, 1000mm, nyilóajtóval, 600mm</x:v>
      </x:c>
      <x:c t="str">
        <x:v>KOMPONENS</x:v>
      </x:c>
      <x:c t="str">
        <x:v>8590913147654</x:v>
      </x:c>
      <x:c t="str">
        <x:v>szett     </x:v>
      </x:c>
      <x:c t="str">
        <x:v/>
      </x:c>
      <x:c t="n">
        <x:v>34.1400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/>
      </x:c>
    </x:row>
    <x:row>
      <x:c t="str">
        <x:v>ES3A100B60B</x:v>
      </x:c>
      <x:c t="str">
        <x:v>ESCA BLACK MATT  zuhanyoldalfal, 1000mm, nyilóajtóval, 600mm</x:v>
      </x:c>
      <x:c t="str">
        <x:v>KOMPONENS</x:v>
      </x:c>
      <x:c t="str">
        <x:v>8590913147913</x:v>
      </x:c>
      <x:c t="str">
        <x:v>szett     </x:v>
      </x:c>
      <x:c t="str">
        <x:v/>
      </x:c>
      <x:c t="n">
        <x:v>32.6400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175100.0000</x:v>
      </x:c>
      <x:c t="str">
        <x:v/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ES3A120B30</x:v>
      </x:c>
      <x:c t="str">
        <x:v>ESCA CHROME zuhanyoldalfal, 1200mm, nyilóajtóval, 300mm</x:v>
      </x:c>
      <x:c t="str">
        <x:v>KOMPONENS</x:v>
      </x:c>
      <x:c t="str">
        <x:v>8590913147661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163000.0000</x:v>
      </x:c>
      <x:c t="str">
        <x:v/>
      </x:c>
    </x:row>
    <x:row>
      <x:c t="str">
        <x:v>ES3A120B30B</x:v>
      </x:c>
      <x:c t="str">
        <x:v>ESCA BLACK MATT zuhanyoldalfal, 1200mm, nyilóajtóval, 300mm</x:v>
      </x:c>
      <x:c t="str">
        <x:v>KOMPONENS</x:v>
      </x:c>
      <x:c t="str">
        <x:v>8590913147920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164100.0000</x:v>
      </x:c>
      <x:c t="str">
        <x:v/>
      </x:c>
    </x:row>
    <x:row>
      <x:c t="str">
        <x:v>ES3A120B40</x:v>
      </x:c>
      <x:c t="str">
        <x:v>ESCA CHROME zuhanyoldalfal, 1200mm, nyilóajtóval, 400mm</x:v>
      </x:c>
      <x:c t="str">
        <x:v>KOMPONENS</x:v>
      </x:c>
      <x:c t="str">
        <x:v>8590913147739</x:v>
      </x:c>
      <x:c t="str">
        <x:v>szett     </x:v>
      </x:c>
      <x:c t="str">
        <x:v/>
      </x:c>
      <x:c t="n">
        <x:v>34.0400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171000.0000</x:v>
      </x:c>
      <x:c t="str">
        <x:v/>
      </x:c>
    </x:row>
    <x:row>
      <x:c t="str">
        <x:v>ES3A120B40B</x:v>
      </x:c>
      <x:c t="str">
        <x:v>ESCA BLACK MATT zuhanyoldalfal, 1200mm, nyilóajtóval, 400mm</x:v>
      </x:c>
      <x:c t="str">
        <x:v>KOMPONENS</x:v>
      </x:c>
      <x:c t="str">
        <x:v>8590913147937</x:v>
      </x:c>
      <x:c t="str">
        <x:v>szett     </x:v>
      </x:c>
      <x:c t="str">
        <x:v/>
      </x:c>
      <x:c t="n">
        <x:v>32.5400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172100.0000</x:v>
      </x:c>
      <x:c t="str">
        <x:v/>
      </x:c>
    </x:row>
    <x:row>
      <x:c t="str">
        <x:v>ES3A120B50</x:v>
      </x:c>
      <x:c t="str">
        <x:v>ESCA CHROME zuhanyoldalfal, 1200mm, nyilóajtóval, 500mm</x:v>
      </x:c>
      <x:c t="str">
        <x:v>KOMPONENS</x:v>
      </x:c>
      <x:c t="str">
        <x:v>8590913147746</x:v>
      </x:c>
      <x:c t="str">
        <x:v>szett     </x:v>
      </x:c>
      <x:c t="str">
        <x:v/>
      </x:c>
      <x:c t="n">
        <x:v>34.1400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ES3A120B50B</x:v>
      </x:c>
      <x:c t="str">
        <x:v>ESCA BLACK MATT zuhanyoldalfal, 1200mm, nyilóajtóval, 500mm</x:v>
      </x:c>
      <x:c t="str">
        <x:v>KOMPONENS</x:v>
      </x:c>
      <x:c t="str">
        <x:v>8590913147944</x:v>
      </x:c>
      <x:c t="str">
        <x:v>szett     </x:v>
      </x:c>
      <x:c t="str">
        <x:v/>
      </x:c>
      <x:c t="n">
        <x:v>32.6400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180100.0000</x:v>
      </x:c>
      <x:c t="str">
        <x:v/>
      </x:c>
    </x:row>
    <x:row>
      <x:c t="str">
        <x:v>ES3A120B60</x:v>
      </x:c>
      <x:c t="str">
        <x:v>ESCA CHROME zuhanyoldalfal, 1200mm, nyilóajtóval, 600mm</x:v>
      </x:c>
      <x:c t="str">
        <x:v>KOMPONENS</x:v>
      </x:c>
      <x:c t="str">
        <x:v>8590913147753</x:v>
      </x:c>
      <x:c t="str">
        <x:v>szett     </x:v>
      </x:c>
      <x:c t="str">
        <x:v/>
      </x:c>
      <x:c t="n">
        <x:v>34.2400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ES3A120B60B</x:v>
      </x:c>
      <x:c t="str">
        <x:v>ESCA BLACK MATT zuhanyoldalfal, 1200mm, nyilóajtóval, 600mm</x:v>
      </x:c>
      <x:c t="str">
        <x:v>KOMPONENS</x:v>
      </x:c>
      <x:c t="str">
        <x:v>8590913147951</x:v>
      </x:c>
      <x:c t="str">
        <x:v>szett     </x:v>
      </x:c>
      <x:c t="str">
        <x:v/>
      </x:c>
      <x:c t="n">
        <x:v>32.7400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190100.0000</x:v>
      </x:c>
      <x:c t="str">
        <x:v/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ES3A70B30</x:v>
      </x:c>
      <x:c t="str">
        <x:v>ESCA CHROME zuhanyoldalfal, 700mm, nyilóajtóval, 300mm</x:v>
      </x:c>
      <x:c t="str">
        <x:v>KOMPONENS</x:v>
      </x:c>
      <x:c t="str">
        <x:v>8590913147395</x:v>
      </x:c>
      <x:c t="str">
        <x:v>szett     </x:v>
      </x:c>
      <x:c t="str">
        <x:v/>
      </x:c>
      <x:c t="n">
        <x:v>33.5400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133000.0000</x:v>
      </x:c>
      <x:c t="str">
        <x:v/>
      </x:c>
    </x:row>
    <x:row>
      <x:c t="str">
        <x:v>ES3A70B30B</x:v>
      </x:c>
      <x:c t="str">
        <x:v>ESCA BLACK MATT zuhanyoldalfal, 700mm, nyilóajtóval, 300mm</x:v>
      </x:c>
      <x:c t="str">
        <x:v>KOMPONENS</x:v>
      </x:c>
      <x:c t="str">
        <x:v>8590913147760</x:v>
      </x:c>
      <x:c t="str">
        <x:v>szett     </x:v>
      </x:c>
      <x:c t="str">
        <x:v/>
      </x:c>
      <x:c t="n">
        <x:v>32.0400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134100.0000</x:v>
      </x:c>
      <x:c t="str">
        <x:v/>
      </x:c>
    </x:row>
    <x:row>
      <x:c t="str">
        <x:v>ES3A70B40</x:v>
      </x:c>
      <x:c t="str">
        <x:v>ESCA CHROME zuhanyoldalfal, 700mm, nyilóajtóval, 400mm</x:v>
      </x:c>
      <x:c t="str">
        <x:v>KOMPONENS</x:v>
      </x:c>
      <x:c t="str">
        <x:v>8590913147418</x:v>
      </x:c>
      <x:c t="str">
        <x:v>szett     </x:v>
      </x:c>
      <x:c t="str">
        <x:v/>
      </x:c>
      <x:c t="n">
        <x:v>33.6400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141000.0000</x:v>
      </x:c>
      <x:c t="str">
        <x:v/>
      </x:c>
    </x:row>
    <x:row>
      <x:c t="str">
        <x:v>ES3A70B40B</x:v>
      </x:c>
      <x:c t="str">
        <x:v>ESCA BLACK MATT zuhanyoldalfal, 700mm, nyilóajtóval, 400mm</x:v>
      </x:c>
      <x:c t="str">
        <x:v>KOMPONENS</x:v>
      </x:c>
      <x:c t="str">
        <x:v>8590913147777</x:v>
      </x:c>
      <x:c t="str">
        <x:v>szett     </x:v>
      </x:c>
      <x:c t="str">
        <x:v/>
      </x:c>
      <x:c t="n">
        <x:v>32.1400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142100.0000</x:v>
      </x:c>
      <x:c t="str">
        <x:v/>
      </x:c>
    </x:row>
    <x:row>
      <x:c t="str">
        <x:v>ES3A70B50</x:v>
      </x:c>
      <x:c t="str">
        <x:v>ESCA CHROME zuhanyoldalfal, 700mm, nyilóajtóval, 500mm</x:v>
      </x:c>
      <x:c t="str">
        <x:v>KOMPONENS</x:v>
      </x:c>
      <x:c t="str">
        <x:v>8590913147425</x:v>
      </x:c>
      <x:c t="str">
        <x:v>szett     </x:v>
      </x:c>
      <x:c t="str">
        <x:v/>
      </x:c>
      <x:c t="n">
        <x:v>33.7400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ES3A70B50B</x:v>
      </x:c>
      <x:c t="str">
        <x:v>ESCA BLACK MATT zuhanyoldalfal, 700mm, nyilóajtóval, 500mm</x:v>
      </x:c>
      <x:c t="str">
        <x:v>KOMPONENS</x:v>
      </x:c>
      <x:c t="str">
        <x:v>8590913147784</x:v>
      </x:c>
      <x:c t="str">
        <x:v>szett     </x:v>
      </x:c>
      <x:c t="str">
        <x:v/>
      </x:c>
      <x:c t="n">
        <x:v>32.2400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150100.0000</x:v>
      </x:c>
      <x:c t="str">
        <x:v/>
      </x:c>
    </x:row>
    <x:row>
      <x:c t="str">
        <x:v>ES3A70B60</x:v>
      </x:c>
      <x:c t="str">
        <x:v>ESCA CHROME zuhanyoldalfal, 700mm, nyilóajtóval, 600mm</x:v>
      </x:c>
      <x:c t="str">
        <x:v>KOMPONENS</x:v>
      </x:c>
      <x:c t="str">
        <x:v>8590913147432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ES3A70B60B</x:v>
      </x:c>
      <x:c t="str">
        <x:v>ESCA BLACK MATT zuhanyoldalfal, 700mm, nyilóajtóval, 600mm</x:v>
      </x:c>
      <x:c t="str">
        <x:v>KOMPONENS</x:v>
      </x:c>
      <x:c t="str">
        <x:v>8590913147791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160100.0000</x:v>
      </x:c>
      <x:c t="str">
        <x:v/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ES3A80B30</x:v>
      </x:c>
      <x:c t="str">
        <x:v>ESCA CHROME zuhanyoldalfal, 800mm, nyilóajtóval, 300mm</x:v>
      </x:c>
      <x:c t="str">
        <x:v>KOMPONENS</x:v>
      </x:c>
      <x:c t="str">
        <x:v>8590913147449</x:v>
      </x:c>
      <x:c t="str">
        <x:v>szett     </x:v>
      </x:c>
      <x:c t="str">
        <x:v/>
      </x:c>
      <x:c t="n">
        <x:v>33.6400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138000.0000</x:v>
      </x:c>
      <x:c t="str">
        <x:v/>
      </x:c>
    </x:row>
    <x:row>
      <x:c t="str">
        <x:v>ES3A80B30B</x:v>
      </x:c>
      <x:c t="str">
        <x:v>ESCA BLACK MATT zuhanyoldalfal, 800mm, nyilóajtóval, 300mm</x:v>
      </x:c>
      <x:c t="str">
        <x:v>KOMPONENS</x:v>
      </x:c>
      <x:c t="str">
        <x:v>8590913147807</x:v>
      </x:c>
      <x:c t="str">
        <x:v>szett     </x:v>
      </x:c>
      <x:c t="str">
        <x:v/>
      </x:c>
      <x:c t="n">
        <x:v>32.1400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139100.0000</x:v>
      </x:c>
      <x:c t="str">
        <x:v/>
      </x:c>
    </x:row>
    <x:row>
      <x:c t="str">
        <x:v>ES3A80B40</x:v>
      </x:c>
      <x:c t="str">
        <x:v>ESCA CHROME zuhanyoldalfal, 800mm, nyilóajtóval, 400mm</x:v>
      </x:c>
      <x:c t="str">
        <x:v>KOMPONENS</x:v>
      </x:c>
      <x:c t="str">
        <x:v>8590913147456</x:v>
      </x:c>
      <x:c t="str">
        <x:v>szett     </x:v>
      </x:c>
      <x:c t="str">
        <x:v/>
      </x:c>
      <x:c t="n">
        <x:v>33.7400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146000.0000</x:v>
      </x:c>
      <x:c t="str">
        <x:v/>
      </x:c>
    </x:row>
    <x:row>
      <x:c t="str">
        <x:v>ES3A80B40B</x:v>
      </x:c>
      <x:c t="str">
        <x:v>ESCA BLACK MATT zuhanyoldalfal, 800mm, nyilóajtóval, 400mm</x:v>
      </x:c>
      <x:c t="str">
        <x:v>KOMPONENS</x:v>
      </x:c>
      <x:c t="str">
        <x:v>8590913147814</x:v>
      </x:c>
      <x:c t="str">
        <x:v>szett     </x:v>
      </x:c>
      <x:c t="str">
        <x:v/>
      </x:c>
      <x:c t="n">
        <x:v>32.2400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147100.0000</x:v>
      </x:c>
      <x:c t="str">
        <x:v/>
      </x:c>
    </x:row>
    <x:row>
      <x:c t="str">
        <x:v>ES3A80B50</x:v>
      </x:c>
      <x:c t="str">
        <x:v>ESCA CHROME zuhanyoldalfal, 800mm, nyilóajtóval, 500mm</x:v>
      </x:c>
      <x:c t="str">
        <x:v>KOMPONENS</x:v>
      </x:c>
      <x:c t="str">
        <x:v>8590913147463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ES3A80B50B</x:v>
      </x:c>
      <x:c t="str">
        <x:v>ESCA BLACK MATT zuhanyoldalfal, 800mm, nyilóajtóval, 500mm</x:v>
      </x:c>
      <x:c t="str">
        <x:v>KOMPONENS</x:v>
      </x:c>
      <x:c t="str">
        <x:v>8590913147821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155100.0000</x:v>
      </x:c>
      <x:c t="str">
        <x:v/>
      </x:c>
    </x:row>
    <x:row>
      <x:c t="str">
        <x:v>ES3A80B60</x:v>
      </x:c>
      <x:c t="str">
        <x:v>ESCA CHROME zuhanyoldalfal, 800mm, nyilóajtóval, 600mm</x:v>
      </x:c>
      <x:c t="str">
        <x:v>KOMPONENS</x:v>
      </x:c>
      <x:c t="str">
        <x:v>8590913147470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164000.0000</x:v>
      </x:c>
      <x:c t="str">
        <x:v/>
      </x:c>
    </x:row>
    <x:row>
      <x:c t="str">
        <x:v>ES3A80B60B</x:v>
      </x:c>
      <x:c t="str">
        <x:v>ESCA BLACK MATT zuhanyoldalfal, 800mm, nyilóajtóval, 600mm</x:v>
      </x:c>
      <x:c t="str">
        <x:v>KOMPONENS</x:v>
      </x:c>
      <x:c t="str">
        <x:v>8590913147838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165100.0000</x:v>
      </x:c>
      <x:c t="str">
        <x:v/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ES3A90B30</x:v>
      </x:c>
      <x:c t="str">
        <x:v>ESCA CHROME zuhanyoldalfal, 900mm, nyilóajtóval, 300mm</x:v>
      </x:c>
      <x:c t="str">
        <x:v>KOMPONENS</x:v>
      </x:c>
      <x:c t="str">
        <x:v>8590913147487</x:v>
      </x:c>
      <x:c t="str">
        <x:v>szett     </x:v>
      </x:c>
      <x:c t="str">
        <x:v/>
      </x:c>
      <x:c t="n">
        <x:v>33.7400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143000.0000</x:v>
      </x:c>
      <x:c t="str">
        <x:v/>
      </x:c>
    </x:row>
    <x:row>
      <x:c t="str">
        <x:v>ES3A90B30B</x:v>
      </x:c>
      <x:c t="str">
        <x:v>ESCA BLACK MATT zuhanyoldalfal, 900mm, nyilóajtóval, 300mm</x:v>
      </x:c>
      <x:c t="str">
        <x:v>KOMPONENS</x:v>
      </x:c>
      <x:c t="str">
        <x:v>8590913147845</x:v>
      </x:c>
      <x:c t="str">
        <x:v>szett     </x:v>
      </x:c>
      <x:c t="str">
        <x:v/>
      </x:c>
      <x:c t="n">
        <x:v>32.2400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144100.0000</x:v>
      </x:c>
      <x:c t="str">
        <x:v/>
      </x:c>
    </x:row>
    <x:row>
      <x:c t="str">
        <x:v>ES3A90B40</x:v>
      </x:c>
      <x:c t="str">
        <x:v>ESCA CHROME zuhanyoldalfal, 900mm, nyilóajtóval, 400mm</x:v>
      </x:c>
      <x:c t="str">
        <x:v>KOMPONENS</x:v>
      </x:c>
      <x:c t="str">
        <x:v>8590913147494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151000.0000</x:v>
      </x:c>
      <x:c t="str">
        <x:v/>
      </x:c>
    </x:row>
    <x:row>
      <x:c t="str">
        <x:v>ES3A90B40B</x:v>
      </x:c>
      <x:c t="str">
        <x:v>ESCA BLACK MATT zuhanyoldalfal, 900mm, nyilóajtóval, 400mm</x:v>
      </x:c>
      <x:c t="str">
        <x:v>KOMPONENS</x:v>
      </x:c>
      <x:c t="str">
        <x:v>8590913147852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152100.0000</x:v>
      </x:c>
      <x:c t="str">
        <x:v/>
      </x:c>
    </x:row>
    <x:row>
      <x:c t="str">
        <x:v>ES3A90B50</x:v>
      </x:c>
      <x:c t="str">
        <x:v>ESCA CHROME zuhanyoldalfal, 900mm, nyilóajtóval, 500mm</x:v>
      </x:c>
      <x:c t="str">
        <x:v>KOMPONENS</x:v>
      </x:c>
      <x:c t="str">
        <x:v>8590913147500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ES3A90B50B</x:v>
      </x:c>
      <x:c t="str">
        <x:v>ESCA BLACK MATT zuhanyoldalfal, 900mm, nyilóajtóval, 500mm</x:v>
      </x:c>
      <x:c t="str">
        <x:v>KOMPONENS</x:v>
      </x:c>
      <x:c t="str">
        <x:v>8590913147869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160100.0000</x:v>
      </x:c>
      <x:c t="str">
        <x:v/>
      </x:c>
    </x:row>
    <x:row>
      <x:c t="str">
        <x:v>ES3A90B60</x:v>
      </x:c>
      <x:c t="str">
        <x:v>ESCA CHROME zuhanyoldalfal, 900mm, nyilóajtóval, 600mm</x:v>
      </x:c>
      <x:c t="str">
        <x:v>KOMPONENS</x:v>
      </x:c>
      <x:c t="str">
        <x:v>8590913147517</x:v>
      </x:c>
      <x:c t="str">
        <x:v>szett     </x:v>
      </x:c>
      <x:c t="str">
        <x:v/>
      </x:c>
      <x:c t="n">
        <x:v>34.0400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ES3A90B60B</x:v>
      </x:c>
      <x:c t="str">
        <x:v>ESCA BLACK MATT zuhanyoldalfal, 900mm, nyilóajtóval, 600mm</x:v>
      </x:c>
      <x:c t="str">
        <x:v>KOMPONENS</x:v>
      </x:c>
      <x:c t="str">
        <x:v>8590913147876</x:v>
      </x:c>
      <x:c t="str">
        <x:v>szett     </x:v>
      </x:c>
      <x:c t="str">
        <x:v/>
      </x:c>
      <x:c t="n">
        <x:v>32.5400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170100.0000</x:v>
      </x:c>
      <x:c t="str">
        <x:v/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ES7057</x:v>
      </x:c>
      <x:c t="str">
        <x:v>POLYSAN ESCA merőleges merevítő, 1200mm, matt réz</x:v>
      </x:c>
      <x:c t="str">
        <x:v>SAPHO</x:v>
      </x:c>
      <x:c t="str">
        <x:v>8590913133282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újdonság: 2026.05</x:v>
      </x:c>
    </x:row>
    <x:row>
      <x:c t="str">
        <x:v>ES7068</x:v>
      </x:c>
      <x:c t="str">
        <x:v>POLYSAN ESCA merőleges merevítő, 1200mm, gun metal</x:v>
      </x:c>
      <x:c t="str">
        <x:v>SAPHO</x:v>
      </x:c>
      <x:c t="str">
        <x:v>8590913133299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>újdonság: 2026.05</x:v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kifutott: 2026.05</x:v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2026.05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kifutott: 2026.05</x:v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2026.05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kiárusítás: 2026.05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FS1062-B</x:v>
      </x:c>
      <x:c t="str">
        <x:v>POLYSAN FISA kádparaván, 600x1500mm, matt fekete/transzparent üveg</x:v>
      </x:c>
      <x:c t="str">
        <x:v>KOMPONENS</x:v>
      </x:c>
      <x:c t="str">
        <x:v>8590913983528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54000.0000</x:v>
      </x:c>
      <x:c t="str">
        <x:v/>
      </x:c>
    </x:row>
    <x:row>
      <x:c t="str">
        <x:v>FS1062-C</x:v>
      </x:c>
      <x:c t="str">
        <x:v>POLYSAN FISA kádparaván, 600x1500mm, króm/transzparent üveg</x:v>
      </x:c>
      <x:c t="str">
        <x:v>KOMPONENS</x:v>
      </x:c>
      <x:c t="str">
        <x:v>8590913983498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51800.0000</x:v>
      </x:c>
      <x:c t="str">
        <x:v/>
      </x:c>
    </x:row>
    <x:row>
      <x:c t="str">
        <x:v>FS1062-G</x:v>
      </x:c>
      <x:c t="str">
        <x:v>POLYSAN FISA kádparaván, 600x1500mm, matt arany/transzparent üveg</x:v>
      </x:c>
      <x:c t="str">
        <x:v>KOMPONENS</x:v>
      </x:c>
      <x:c t="str">
        <x:v>8590913983580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63000.0000</x:v>
      </x:c>
      <x:c t="str">
        <x:v/>
      </x:c>
    </x:row>
    <x:row>
      <x:c t="str">
        <x:v>FS1062-GM</x:v>
      </x:c>
      <x:c t="str">
        <x:v>POLYSAN FISA kádparaván, 600x1500mm, gun metal/transzparent üveg</x:v>
      </x:c>
      <x:c t="str">
        <x:v>KOMPONENS</x:v>
      </x:c>
      <x:c t="str">
        <x:v>8590913137563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63000.0000</x:v>
      </x:c>
      <x:c t="str">
        <x:v/>
      </x:c>
    </x:row>
    <x:row>
      <x:c t="str">
        <x:v>FS1062-PG</x:v>
      </x:c>
      <x:c t="str">
        <x:v>POLYSAN FISA kádparaván, 600x1500mm, matt réz/transzparent üveg</x:v>
      </x:c>
      <x:c t="str">
        <x:v>KOMPONENS</x:v>
      </x:c>
      <x:c t="str">
        <x:v>8590913137570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63000.0000</x:v>
      </x:c>
      <x:c t="str">
        <x:v/>
      </x:c>
    </x:row>
    <x:row>
      <x:c t="str">
        <x:v>FS1062-W</x:v>
      </x:c>
      <x:c t="str">
        <x:v>POLYSAN FISA kádparaván, 600x1500mm, matt fehér/transzparent üveg</x:v>
      </x:c>
      <x:c t="str">
        <x:v>KOMPONENS</x:v>
      </x:c>
      <x:c t="str">
        <x:v>8590913983559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54000.0000</x:v>
      </x:c>
      <x:c t="str">
        <x:v/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FS1072-B</x:v>
      </x:c>
      <x:c t="str">
        <x:v>POLYSAN FISA kádparaván, 700x1500mm, matt fekete/transzparent üveg</x:v>
      </x:c>
      <x:c t="str">
        <x:v>KOMPONENS</x:v>
      </x:c>
      <x:c t="str">
        <x:v>8590913983535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56000.0000</x:v>
      </x:c>
      <x:c t="str">
        <x:v/>
      </x:c>
    </x:row>
    <x:row>
      <x:c t="str">
        <x:v>FS1072-C</x:v>
      </x:c>
      <x:c t="str">
        <x:v>POLYSAN FISA kádparaván, 700x1500mm, króm/transzparent üveg</x:v>
      </x:c>
      <x:c t="str">
        <x:v>KOMPONENS</x:v>
      </x:c>
      <x:c t="str">
        <x:v>8590913983504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53800.0000</x:v>
      </x:c>
      <x:c t="str">
        <x:v/>
      </x:c>
    </x:row>
    <x:row>
      <x:c t="str">
        <x:v>FS1072-G</x:v>
      </x:c>
      <x:c t="str">
        <x:v>POLYSAN FISA kádparaván, 700x1500mm, matt arany/transzparent üveg</x:v>
      </x:c>
      <x:c t="str">
        <x:v>KOMPONENS</x:v>
      </x:c>
      <x:c t="str">
        <x:v>8590913983597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65000.0000</x:v>
      </x:c>
      <x:c t="str">
        <x:v/>
      </x:c>
    </x:row>
    <x:row>
      <x:c t="str">
        <x:v>FS1072-GM</x:v>
      </x:c>
      <x:c t="str">
        <x:v>POLYSAN FISA kádparaván, 700x1500mm, gun metal/transzparent üveg</x:v>
      </x:c>
      <x:c t="str">
        <x:v>KOMPONENS</x:v>
      </x:c>
      <x:c t="str">
        <x:v>8590913137587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65000.0000</x:v>
      </x:c>
      <x:c t="str">
        <x:v/>
      </x:c>
    </x:row>
    <x:row>
      <x:c t="str">
        <x:v>FS1072-PG</x:v>
      </x:c>
      <x:c t="str">
        <x:v>POLYSAN FISA kádparaván, 700x1500mm, matt réz/transzparent üveg</x:v>
      </x:c>
      <x:c t="str">
        <x:v>KOMPONENS</x:v>
      </x:c>
      <x:c t="str">
        <x:v>8590913137594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65000.0000</x:v>
      </x:c>
      <x:c t="str">
        <x:v/>
      </x:c>
    </x:row>
    <x:row>
      <x:c t="str">
        <x:v>FS1072-W</x:v>
      </x:c>
      <x:c t="str">
        <x:v>POLYSAN FISA kádparaván, 700x1500mm, matt fehér/transzparent üveg</x:v>
      </x:c>
      <x:c t="str">
        <x:v>KOMPONENS</x:v>
      </x:c>
      <x:c t="str">
        <x:v>8590913983566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56000.0000</x:v>
      </x:c>
      <x:c t="str">
        <x:v/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FS1082-B</x:v>
      </x:c>
      <x:c t="str">
        <x:v>POLYSAN FISA kádparaván, 800x1500mm, matt fekete/transzparent üveg</x:v>
      </x:c>
      <x:c t="str">
        <x:v>KOMPONENS</x:v>
      </x:c>
      <x:c t="str">
        <x:v>8590913983542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59000.0000</x:v>
      </x:c>
      <x:c t="str">
        <x:v/>
      </x:c>
    </x:row>
    <x:row>
      <x:c t="str">
        <x:v>FS1082-C</x:v>
      </x:c>
      <x:c t="str">
        <x:v>POLYSAN FISA kádparaván, 800x1500mm, króm/transzparent üveg</x:v>
      </x:c>
      <x:c t="str">
        <x:v>KOMPONENS</x:v>
      </x:c>
      <x:c t="str">
        <x:v>8590913983511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56800.0000</x:v>
      </x:c>
      <x:c t="str">
        <x:v/>
      </x:c>
    </x:row>
    <x:row>
      <x:c t="str">
        <x:v>FS1082-G</x:v>
      </x:c>
      <x:c t="str">
        <x:v>POLYSAN FISA kádparaván, 800x1500mm, matt arany/transzparent üveg</x:v>
      </x:c>
      <x:c t="str">
        <x:v>KOMPONENS</x:v>
      </x:c>
      <x:c t="str">
        <x:v>8590913983603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68000.0000</x:v>
      </x:c>
      <x:c t="str">
        <x:v/>
      </x:c>
    </x:row>
    <x:row>
      <x:c t="str">
        <x:v>FS1082-GM</x:v>
      </x:c>
      <x:c t="str">
        <x:v>POLYSAN FISA kádparaván, 800x1500mm, gun metal/transzparent üveg</x:v>
      </x:c>
      <x:c t="str">
        <x:v>KOMPONENS</x:v>
      </x:c>
      <x:c t="str">
        <x:v>8590913137600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68000.0000</x:v>
      </x:c>
      <x:c t="str">
        <x:v/>
      </x:c>
    </x:row>
    <x:row>
      <x:c t="str">
        <x:v>FS1082-PG</x:v>
      </x:c>
      <x:c t="str">
        <x:v>POLYSAN FISA kádparaván, 800x1500mm, matt réz/transzparent üveg</x:v>
      </x:c>
      <x:c t="str">
        <x:v>KOMPONENS</x:v>
      </x:c>
      <x:c t="str">
        <x:v>8590913137617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68000.0000</x:v>
      </x:c>
      <x:c t="str">
        <x:v/>
      </x:c>
    </x:row>
    <x:row>
      <x:c t="str">
        <x:v>FS1082-W</x:v>
      </x:c>
      <x:c t="str">
        <x:v>POLYSAN FISA kádparaván, 800x1500mm, matt fehér/transzparent üveg</x:v>
      </x:c>
      <x:c t="str">
        <x:v>KOMPONENS</x:v>
      </x:c>
      <x:c t="str">
        <x:v>8590913983573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59000.0000</x:v>
      </x:c>
      <x:c t="str">
        <x:v/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73239300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GD4210B-01</x:v>
      </x:c>
      <x:c t="str">
        <x:v>GELCO DRAGON BLACK sarokbelépős zuhanykabin, 1000x1000mm</x:v>
      </x:c>
      <x:c t="str">
        <x:v>KOMPONENS</x:v>
      </x:c>
      <x:c t="str">
        <x:v>8590913980671</x:v>
      </x:c>
      <x:c t="str">
        <x:v>szett     </x:v>
      </x:c>
      <x:c t="str">
        <x:v/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418000.0000</x:v>
      </x:c>
      <x:c t="str">
        <x:v/>
      </x:c>
    </x:row>
    <x:row>
      <x:c t="str">
        <x:v>GD4210GD4210</x:v>
      </x:c>
      <x:c t="str">
        <x:v>DRAGON szögletes zuhanykabin 1000x1000mm, balos/jobbos, sarokbelépős</x:v>
      </x:c>
      <x:c t="str">
        <x:v>KOMPONENS</x:v>
      </x:c>
      <x:c t="str">
        <x:v>8590913902635</x:v>
      </x:c>
      <x:c t="str">
        <x:v>szett     </x:v>
      </x:c>
      <x:c t="str">
        <x:v/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GD4210GD4211</x:v>
      </x:c>
      <x:c t="str">
        <x:v>DRAGON szögletes zuhanykabin 1000x1100mm, balos/jobbos, sarokbelépős</x:v>
      </x:c>
      <x:c t="str">
        <x:v>KOMPONENS</x:v>
      </x:c>
      <x:c t="str">
        <x:v>8590913902734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GD4210GD4212</x:v>
      </x:c>
      <x:c t="str">
        <x:v>DRAGON szögletes zuhanykabin 1000x1200mm, balos/jobbos, sarokbelépős</x:v>
      </x:c>
      <x:c t="str">
        <x:v>KOMPONENS</x:v>
      </x:c>
      <x:c t="str">
        <x:v>8590913902741</x:v>
      </x:c>
      <x:c t="str">
        <x:v>szett     </x:v>
      </x:c>
      <x:c t="str">
        <x:v/>
      </x:c>
      <x:c t="n">
        <x:v>100.0000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GD4211GD4211</x:v>
      </x:c>
      <x:c t="str">
        <x:v>DRAGON szögletes zuhanykabin 1100x1100mm, balos/jobbos, sarokbelépős</x:v>
      </x:c>
      <x:c t="str">
        <x:v>KOMPONENS</x:v>
      </x:c>
      <x:c t="str">
        <x:v>8590913902642</x:v>
      </x:c>
      <x:c t="str">
        <x:v>szett     </x:v>
      </x:c>
      <x:c t="str">
        <x:v/>
      </x:c>
      <x:c t="n">
        <x:v>100.0000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GD4211GD4212</x:v>
      </x:c>
      <x:c t="str">
        <x:v>DRAGON szögletes zuhanykabin 1100x1200mm, balos/jobbos, sarokbelépős</x:v>
      </x:c>
      <x:c t="str">
        <x:v>KOMPONENS</x:v>
      </x:c>
      <x:c t="str">
        <x:v>8590913902758</x:v>
      </x:c>
      <x:c t="str">
        <x:v>szett     </x:v>
      </x:c>
      <x:c t="str">
        <x:v/>
      </x:c>
      <x:c t="n">
        <x:v>104.0000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413000.0000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GD4212GD4212</x:v>
      </x:c>
      <x:c t="str">
        <x:v>DRAGON szögletes zuhanykabin 1200x1200mm, balos/jobbos, sarokbelépős</x:v>
      </x:c>
      <x:c t="str">
        <x:v>KOMPONENS</x:v>
      </x:c>
      <x:c t="str">
        <x:v>8590913902659</x:v>
      </x:c>
      <x:c t="str">
        <x:v>szett     </x:v>
      </x:c>
      <x:c t="str">
        <x:v/>
      </x:c>
      <x:c t="n">
        <x:v>108.0000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418000.0000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GD4280B-01</x:v>
      </x:c>
      <x:c t="str">
        <x:v>GELCO DRAGON BLACK sarokbelépős zuhanykabin, 800x800mm</x:v>
      </x:c>
      <x:c t="str">
        <x:v>KOMPONENS</x:v>
      </x:c>
      <x:c t="str">
        <x:v>8590913980657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GD4280BGD4210B</x:v>
      </x:c>
      <x:c t="str">
        <x:v>GELCO DRAGON BLACK sarokbelépős zuhanykabin, 800x1000mm balos/jobbos</x:v>
      </x:c>
      <x:c t="str">
        <x:v>KOMPONENS</x:v>
      </x:c>
      <x:c t="str">
        <x:v>8590913980725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GD4280BGD4290B</x:v>
      </x:c>
      <x:c t="str">
        <x:v>GELCO DRAGON BLACK sarokbelépős zuhanykabin, 800x900mm balos/jobbos</x:v>
      </x:c>
      <x:c t="str">
        <x:v>KOMPONENS</x:v>
      </x:c>
      <x:c t="str">
        <x:v>8590913980688</x:v>
      </x:c>
      <x:c t="str">
        <x:v>szett     </x:v>
      </x:c>
      <x:c t="str">
        <x:v/>
      </x:c>
      <x:c t="n">
        <x:v>80.0000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GD4280GD4210</x:v>
      </x:c>
      <x:c t="str">
        <x:v>DRAGON szögletes zuhanykabin 800x1000mm, balos/jobbos, sarokbelépős</x:v>
      </x:c>
      <x:c t="str">
        <x:v>KOMPONENS</x:v>
      </x:c>
      <x:c t="str">
        <x:v>8590913902673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388000.0000</x:v>
      </x:c>
      <x:c t="str">
        <x:v/>
      </x:c>
    </x:row>
    <x:row>
      <x:c t="str">
        <x:v>GD4280GD4211</x:v>
      </x:c>
      <x:c t="str">
        <x:v>DRAGON szögletes zuhanykabin 800x1100mm, balos/jobbos, sarokbelépős</x:v>
      </x:c>
      <x:c t="str">
        <x:v>KOMPONENS</x:v>
      </x:c>
      <x:c t="str">
        <x:v>8590913902680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393000.0000</x:v>
      </x:c>
      <x:c t="str">
        <x:v/>
      </x:c>
    </x:row>
    <x:row>
      <x:c t="str">
        <x:v>GD4280GD4212</x:v>
      </x:c>
      <x:c t="str">
        <x:v>DRAGON szögletes zuhanykabin 800x1200mm, balos/jobbos, sarokbelépős</x:v>
      </x:c>
      <x:c t="str">
        <x:v>KOMPONENS</x:v>
      </x:c>
      <x:c t="str">
        <x:v>8590913902697</x:v>
      </x:c>
      <x:c t="str">
        <x:v>szett     </x:v>
      </x:c>
      <x:c t="str">
        <x:v/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GD4280GD4280</x:v>
      </x:c>
      <x:c t="str">
        <x:v>DRAGON szögletes zuhanykabin 800x800mm, balos/jobbos, sarokbelépős</x:v>
      </x:c>
      <x:c t="str">
        <x:v>KOMPONENS</x:v>
      </x:c>
      <x:c t="str">
        <x:v>8590913902611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378000.0000</x:v>
      </x:c>
      <x:c t="str">
        <x:v/>
      </x:c>
    </x:row>
    <x:row>
      <x:c t="str">
        <x:v>GD4280GD4290</x:v>
      </x:c>
      <x:c t="str">
        <x:v>DRAGON szögletes zuhanykabin 800x900mm, balos/jobbos, sarokbelépős</x:v>
      </x:c>
      <x:c t="str">
        <x:v>KOMPONENS</x:v>
      </x:c>
      <x:c t="str">
        <x:v>8590913902666</x:v>
      </x:c>
      <x:c t="str">
        <x:v>szett     </x:v>
      </x:c>
      <x:c t="str">
        <x:v/>
      </x:c>
      <x:c t="n">
        <x:v>78.5190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383000.0000</x:v>
      </x:c>
      <x:c t="str">
        <x:v/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GD4290B-01</x:v>
      </x:c>
      <x:c t="str">
        <x:v>GELCO DRAGON BLACK sarokbelépős zuhanykabin, 900x900mm</x:v>
      </x:c>
      <x:c t="str">
        <x:v>KOMPONENS</x:v>
      </x:c>
      <x:c t="str">
        <x:v>8590913980664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GD4290BGD4210B</x:v>
      </x:c>
      <x:c t="str">
        <x:v>GELCO DRAGON BLACK sarokbelépős zuhanykabin, 900x1000mm balos/jobbos</x:v>
      </x:c>
      <x:c t="str">
        <x:v>KOMPONENS</x:v>
      </x:c>
      <x:c t="str">
        <x:v>8590913980749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413000.0000</x:v>
      </x:c>
      <x:c t="str">
        <x:v/>
      </x:c>
    </x:row>
    <x:row>
      <x:c t="str">
        <x:v>GD4290GD4210</x:v>
      </x:c>
      <x:c t="str">
        <x:v>DRAGON szögletes zuhanykabin 900x1000mm, balos/jobbos, sarokbelépős</x:v>
      </x:c>
      <x:c t="str">
        <x:v>KOMPONENS</x:v>
      </x:c>
      <x:c t="str">
        <x:v>8590913902703</x:v>
      </x:c>
      <x:c t="str">
        <x:v>szett     </x:v>
      </x:c>
      <x:c t="str">
        <x:v/>
      </x:c>
      <x:c t="n">
        <x:v>86.5190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393000.0000</x:v>
      </x:c>
      <x:c t="str">
        <x:v/>
      </x:c>
    </x:row>
    <x:row>
      <x:c t="str">
        <x:v>GD4290GD4211</x:v>
      </x:c>
      <x:c t="str">
        <x:v>DRAGON szögletes zuhanykabin 900x1100mm, balos/jobbos, sarokbelépős</x:v>
      </x:c>
      <x:c t="str">
        <x:v>KOMPONENS</x:v>
      </x:c>
      <x:c t="str">
        <x:v>8590913902710</x:v>
      </x:c>
      <x:c t="str">
        <x:v>szett     </x:v>
      </x:c>
      <x:c t="str">
        <x:v/>
      </x:c>
      <x:c t="n">
        <x:v>90.5190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GD4290GD4212</x:v>
      </x:c>
      <x:c t="str">
        <x:v>DRAGON szögletes zuhanykabin 900x1200mm, balos/jobbos, sarokbelépős</x:v>
      </x:c>
      <x:c t="str">
        <x:v>KOMPONENS</x:v>
      </x:c>
      <x:c t="str">
        <x:v>8590913902727</x:v>
      </x:c>
      <x:c t="str">
        <x:v>szett     </x:v>
      </x:c>
      <x:c t="str">
        <x:v/>
      </x:c>
      <x:c t="n">
        <x:v>94.5190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GD4290GD4290</x:v>
      </x:c>
      <x:c t="str">
        <x:v>DRAGON szögletes zuhanykabin 900x900mm, balos/jobbos, sarokbelépős</x:v>
      </x:c>
      <x:c t="str">
        <x:v>KOMPONENS</x:v>
      </x:c>
      <x:c t="str">
        <x:v>8590913902628</x:v>
      </x:c>
      <x:c t="str">
        <x:v>szett     </x:v>
      </x:c>
      <x:c t="str">
        <x:v/>
      </x:c>
      <x:c t="n">
        <x:v>81.0380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388000.0000</x:v>
      </x:c>
      <x:c t="str">
        <x:v/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GD4611B-01</x:v>
      </x:c>
      <x:c t="str">
        <x:v>GELCO DRAGON BLACK szögletes zuhanykabin, 1100x800mm balos/jobbos</x:v>
      </x:c>
      <x:c t="str">
        <x:v>KOMPONENS</x:v>
      </x:c>
      <x:c t="str">
        <x:v>8590913980534</x:v>
      </x:c>
      <x:c t="str">
        <x:v>szett     </x:v>
      </x:c>
      <x:c t="str">
        <x:v/>
      </x:c>
      <x:c t="n">
        <x:v>86.5000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GD4611B-02</x:v>
      </x:c>
      <x:c t="str">
        <x:v>GELCO DRAGON BLACK szögletes zuhanykabin, 1100x900mm balos/jobbos</x:v>
      </x:c>
      <x:c t="str">
        <x:v>KOMPONENS</x:v>
      </x:c>
      <x:c t="str">
        <x:v>8590913980596</x:v>
      </x:c>
      <x:c t="str">
        <x:v>szett     </x:v>
      </x:c>
      <x:c t="str">
        <x:v/>
      </x:c>
      <x:c t="n">
        <x:v>91.5000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396000.0000</x:v>
      </x:c>
      <x:c t="str">
        <x:v/>
      </x:c>
    </x:row>
    <x:row>
      <x:c t="str">
        <x:v>GD4611GD7210</x:v>
      </x:c>
      <x:c t="str">
        <x:v>DRAGON szögletes zuhanykabin 1100x1000mm, balos/jobbos</x:v>
      </x:c>
      <x:c t="str">
        <x:v>KOMPONENS</x:v>
      </x:c>
      <x:c t="str">
        <x:v>8590913900051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389000.0000</x:v>
      </x:c>
      <x:c t="str">
        <x:v/>
      </x:c>
    </x:row>
    <x:row>
      <x:c t="str">
        <x:v>GD4611GD7270</x:v>
      </x:c>
      <x:c t="str">
        <x:v>DRAGON szögletes zuhanykabin 1100x700mm, balos/jobbos</x:v>
      </x:c>
      <x:c t="str">
        <x:v>KOMPONENS</x:v>
      </x:c>
      <x:c t="str">
        <x:v>8590913899874</x:v>
      </x:c>
      <x:c t="str">
        <x:v>szett     </x:v>
      </x:c>
      <x:c t="str">
        <x:v/>
      </x:c>
      <x:c t="n">
        <x:v>83.0000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367000.0000</x:v>
      </x:c>
      <x:c t="str">
        <x:v/>
      </x:c>
    </x:row>
    <x:row>
      <x:c t="str">
        <x:v>GD4611GD7280</x:v>
      </x:c>
      <x:c t="str">
        <x:v>DRAGON szögletes zuhanykabin 1100x800mm, balos/jobbos</x:v>
      </x:c>
      <x:c t="str">
        <x:v>KOMPONENS</x:v>
      </x:c>
      <x:c t="str">
        <x:v>8590913899935</x:v>
      </x:c>
      <x:c t="str">
        <x:v>szett     </x:v>
      </x:c>
      <x:c t="str">
        <x:v/>
      </x:c>
      <x:c t="n">
        <x:v>86.5000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374000.0000</x:v>
      </x:c>
      <x:c t="str">
        <x:v/>
      </x:c>
    </x:row>
    <x:row>
      <x:c t="str">
        <x:v>GD4611GD7290</x:v>
      </x:c>
      <x:c t="str">
        <x:v>DRAGON szögletes zuhanykabin 1100x900mm, balos/jobbos</x:v>
      </x:c>
      <x:c t="str">
        <x:v>KOMPONENS</x:v>
      </x:c>
      <x:c t="str">
        <x:v>8590913899997</x:v>
      </x:c>
      <x:c t="str">
        <x:v>szett     </x:v>
      </x:c>
      <x:c t="str">
        <x:v/>
      </x:c>
      <x:c t="n">
        <x:v>91.5000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382000.0000</x:v>
      </x:c>
      <x:c t="str">
        <x:v/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GD4612B-01</x:v>
      </x:c>
      <x:c t="str">
        <x:v>GELCO DRAGON BLACK szögletes zuhanykabin, 1200x800mm balos/jobbos</x:v>
      </x:c>
      <x:c t="str">
        <x:v>KOMPONENS</x:v>
      </x:c>
      <x:c t="str">
        <x:v>8590913980541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GD4612B-02</x:v>
      </x:c>
      <x:c t="str">
        <x:v>GELCO DRAGON BLACK szögletes zuhanykabin, 1200x900mm balos/jobbos</x:v>
      </x:c>
      <x:c t="str">
        <x:v>KOMPONENS</x:v>
      </x:c>
      <x:c t="str">
        <x:v>8590913980602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396000.0000</x:v>
      </x:c>
      <x:c t="str">
        <x:v/>
      </x:c>
    </x:row>
    <x:row>
      <x:c t="str">
        <x:v>GD4612GD7210</x:v>
      </x:c>
      <x:c t="str">
        <x:v>DRAGON szögletes zuhanykabin 1200x1000mm, balos/jobbos</x:v>
      </x:c>
      <x:c t="str">
        <x:v>KOMPONENS</x:v>
      </x:c>
      <x:c t="str">
        <x:v>8590913900068</x:v>
      </x:c>
      <x:c t="str">
        <x:v>szett     </x:v>
      </x:c>
      <x:c t="str">
        <x:v/>
      </x:c>
      <x:c t="n">
        <x:v>98.5000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389000.0000</x:v>
      </x:c>
      <x:c t="str">
        <x:v/>
      </x:c>
    </x:row>
    <x:row>
      <x:c t="str">
        <x:v>GD4612GD7270</x:v>
      </x:c>
      <x:c t="str">
        <x:v>DRAGON szögletes zuhanykabin 1200x700mm, balos/jobbos</x:v>
      </x:c>
      <x:c t="str">
        <x:v>KOMPONENS</x:v>
      </x:c>
      <x:c t="str">
        <x:v>8590913899898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367000.0000</x:v>
      </x:c>
      <x:c t="str">
        <x:v/>
      </x:c>
    </x:row>
    <x:row>
      <x:c t="str">
        <x:v>GD4612GD7280</x:v>
      </x:c>
      <x:c t="str">
        <x:v>DRAGON szögletes zuhanykabin 1200x800mm, balos/jobbos</x:v>
      </x:c>
      <x:c t="str">
        <x:v>KOMPONENS</x:v>
      </x:c>
      <x:c t="str">
        <x:v>8590913899942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374000.0000</x:v>
      </x:c>
      <x:c t="str">
        <x:v/>
      </x:c>
    </x:row>
    <x:row>
      <x:c t="str">
        <x:v>GD4612GD7290</x:v>
      </x:c>
      <x:c t="str">
        <x:v>DRAGON szögletes zuhanykabin 1200x900mm, balos/jobbos</x:v>
      </x:c>
      <x:c t="str">
        <x:v>KOMPONENS</x:v>
      </x:c>
      <x:c t="str">
        <x:v>8590913900006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382000.0000</x:v>
      </x:c>
      <x:c t="str">
        <x:v/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GD4613B-01</x:v>
      </x:c>
      <x:c t="str">
        <x:v>GELCO DRAGON BLACK szögletes zuhanykabin, 1300x800mm balos/jobbos</x:v>
      </x:c>
      <x:c t="str">
        <x:v>KOMPONENS</x:v>
      </x:c>
      <x:c t="str">
        <x:v>8590913980558</x:v>
      </x:c>
      <x:c t="str">
        <x:v>szett     </x:v>
      </x:c>
      <x:c t="str">
        <x:v/>
      </x:c>
      <x:c t="n">
        <x:v>95.5000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397000.0000</x:v>
      </x:c>
      <x:c t="str">
        <x:v/>
      </x:c>
    </x:row>
    <x:row>
      <x:c t="str">
        <x:v>GD4613B-02</x:v>
      </x:c>
      <x:c t="str">
        <x:v>GELCO DRAGON BLACK szögletes zuhanykabin, 1300x900mm balos/jobbos</x:v>
      </x:c>
      <x:c t="str">
        <x:v>KOMPONENS</x:v>
      </x:c>
      <x:c t="str">
        <x:v>8590913980619</x:v>
      </x:c>
      <x:c t="str">
        <x:v>szett     </x:v>
      </x:c>
      <x:c t="str">
        <x:v/>
      </x:c>
      <x:c t="n">
        <x:v>100.5000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406000.0000</x:v>
      </x:c>
      <x:c t="str">
        <x:v/>
      </x:c>
    </x:row>
    <x:row>
      <x:c t="str">
        <x:v>GD4613GD7210</x:v>
      </x:c>
      <x:c t="str">
        <x:v>DRAGON szögletes zuhanykabin 1300x1000mm, balos/jobbos</x:v>
      </x:c>
      <x:c t="str">
        <x:v>KOMPONENS</x:v>
      </x:c>
      <x:c t="str">
        <x:v>8590913900075</x:v>
      </x:c>
      <x:c t="str">
        <x:v>szett     </x:v>
      </x:c>
      <x:c t="str">
        <x:v/>
      </x:c>
      <x:c t="n">
        <x:v>101.0600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GD4613GD7270</x:v>
      </x:c>
      <x:c t="str">
        <x:v>DRAGON szögletes zuhanykabin 1300x700mm, balos/jobbos</x:v>
      </x:c>
      <x:c t="str">
        <x:v>KOMPONENS</x:v>
      </x:c>
      <x:c t="str">
        <x:v>8590913899881</x:v>
      </x:c>
      <x:c t="str">
        <x:v>szett     </x:v>
      </x:c>
      <x:c t="str">
        <x:v/>
      </x:c>
      <x:c t="n">
        <x:v>90.0600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376000.0000</x:v>
      </x:c>
      <x:c t="str">
        <x:v/>
      </x:c>
    </x:row>
    <x:row>
      <x:c t="str">
        <x:v>GD4613GD7280</x:v>
      </x:c>
      <x:c t="str">
        <x:v>DRAGON szögletes zuhanykabin 1300x800mm, balos/jobbos</x:v>
      </x:c>
      <x:c t="str">
        <x:v>KOMPONENS</x:v>
      </x:c>
      <x:c t="str">
        <x:v>8590913899959</x:v>
      </x:c>
      <x:c t="str">
        <x:v>szett     </x:v>
      </x:c>
      <x:c t="str">
        <x:v/>
      </x:c>
      <x:c t="n">
        <x:v>93.5600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383000.0000</x:v>
      </x:c>
      <x:c t="str">
        <x:v/>
      </x:c>
    </x:row>
    <x:row>
      <x:c t="str">
        <x:v>GD4613GD7290</x:v>
      </x:c>
      <x:c t="str">
        <x:v>DRAGON szögletes zuhanykabin 1300x900mm, balos/jobbos</x:v>
      </x:c>
      <x:c t="str">
        <x:v>KOMPONENS</x:v>
      </x:c>
      <x:c t="str">
        <x:v>8590913900013</x:v>
      </x:c>
      <x:c t="str">
        <x:v>szett     </x:v>
      </x:c>
      <x:c t="str">
        <x:v/>
      </x:c>
      <x:c t="n">
        <x:v>98.5600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391000.0000</x:v>
      </x:c>
      <x:c t="str">
        <x:v/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GD4614B-01</x:v>
      </x:c>
      <x:c t="str">
        <x:v>GELCO DRAGON BLACK szögletes zuhanykabin, 1400x800mm balos/jobbos</x:v>
      </x:c>
      <x:c t="str">
        <x:v>KOMPONENS</x:v>
      </x:c>
      <x:c t="str">
        <x:v>8590913980565</x:v>
      </x:c>
      <x:c t="str">
        <x:v>szett     </x:v>
      </x:c>
      <x:c t="str">
        <x:v/>
      </x:c>
      <x:c t="n">
        <x:v>97.9810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402000.0000</x:v>
      </x:c>
      <x:c t="str">
        <x:v/>
      </x:c>
    </x:row>
    <x:row>
      <x:c t="str">
        <x:v>GD4614B-02</x:v>
      </x:c>
      <x:c t="str">
        <x:v>GELCO DRAGON BLACK szögletes zuhanykabin, 1400x900mm balos/jobbos</x:v>
      </x:c>
      <x:c t="str">
        <x:v>KOMPONENS</x:v>
      </x:c>
      <x:c t="str">
        <x:v>8590913980626</x:v>
      </x:c>
      <x:c t="str">
        <x:v>szett     </x:v>
      </x:c>
      <x:c t="str">
        <x:v/>
      </x:c>
      <x:c t="n">
        <x:v>102.9810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411000.0000</x:v>
      </x:c>
      <x:c t="str">
        <x:v/>
      </x:c>
    </x:row>
    <x:row>
      <x:c t="str">
        <x:v>GD4614GD7210</x:v>
      </x:c>
      <x:c t="str">
        <x:v>DRAGON szögletes zuhanykabin 1400x1000mm, balos/jobbos</x:v>
      </x:c>
      <x:c t="str">
        <x:v>KOMPONENS</x:v>
      </x:c>
      <x:c t="str">
        <x:v>8590913900082</x:v>
      </x:c>
      <x:c t="str">
        <x:v>szett     </x:v>
      </x:c>
      <x:c t="str">
        <x:v/>
      </x:c>
      <x:c t="n">
        <x:v>105.4810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GD4614GD7270</x:v>
      </x:c>
      <x:c t="str">
        <x:v>DRAGON szögletes zuhanykabin 1400x700mm, balos/jobbos</x:v>
      </x:c>
      <x:c t="str">
        <x:v>KOMPONENS</x:v>
      </x:c>
      <x:c t="str">
        <x:v>8590913899904</x:v>
      </x:c>
      <x:c t="str">
        <x:v>szett     </x:v>
      </x:c>
      <x:c t="str">
        <x:v/>
      </x:c>
      <x:c t="n">
        <x:v>94.4810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381000.0000</x:v>
      </x:c>
      <x:c t="str">
        <x:v/>
      </x:c>
    </x:row>
    <x:row>
      <x:c t="str">
        <x:v>GD4614GD7280</x:v>
      </x:c>
      <x:c t="str">
        <x:v>DRAGON szögletes zuhanykabin 1400x800mm, balos/jobbos</x:v>
      </x:c>
      <x:c t="str">
        <x:v>KOMPONENS</x:v>
      </x:c>
      <x:c t="str">
        <x:v>8590913899966</x:v>
      </x:c>
      <x:c t="str">
        <x:v>szett     </x:v>
      </x:c>
      <x:c t="str">
        <x:v/>
      </x:c>
      <x:c t="n">
        <x:v>97.9810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388000.0000</x:v>
      </x:c>
      <x:c t="str">
        <x:v/>
      </x:c>
    </x:row>
    <x:row>
      <x:c t="str">
        <x:v>GD4614GD7290</x:v>
      </x:c>
      <x:c t="str">
        <x:v>DRAGON szögletes zuhanykabin 1400x900mm, balos/jobbos</x:v>
      </x:c>
      <x:c t="str">
        <x:v>KOMPONENS</x:v>
      </x:c>
      <x:c t="str">
        <x:v>8590913900020</x:v>
      </x:c>
      <x:c t="str">
        <x:v>szett     </x:v>
      </x:c>
      <x:c t="str">
        <x:v/>
      </x:c>
      <x:c t="n">
        <x:v>102.9810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396000.0000</x:v>
      </x:c>
      <x:c t="str">
        <x:v/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GD4615B-01</x:v>
      </x:c>
      <x:c t="str">
        <x:v>GELCO DRAGON BLACK szögletes zuhanykabin, 1500x800mm balos/jobbos</x:v>
      </x:c>
      <x:c t="str">
        <x:v>KOMPONENS</x:v>
      </x:c>
      <x:c t="str">
        <x:v>8590913980572</x:v>
      </x:c>
      <x:c t="str">
        <x:v>szett     </x:v>
      </x:c>
      <x:c t="str">
        <x:v/>
      </x:c>
      <x:c t="n">
        <x:v>103.5000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421000.0000</x:v>
      </x:c>
      <x:c t="str">
        <x:v/>
      </x:c>
    </x:row>
    <x:row>
      <x:c t="str">
        <x:v>GD4615B-02</x:v>
      </x:c>
      <x:c t="str">
        <x:v>GELCO DRAGON BLACK szögletes zuhanykabin, 1500x900mm balos/jobbos</x:v>
      </x:c>
      <x:c t="str">
        <x:v>KOMPONENS</x:v>
      </x:c>
      <x:c t="str">
        <x:v>8590913980633</x:v>
      </x:c>
      <x:c t="str">
        <x:v>szett     </x:v>
      </x:c>
      <x:c t="str">
        <x:v/>
      </x:c>
      <x:c t="n">
        <x:v>108.5000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GD4615GD7210</x:v>
      </x:c>
      <x:c t="str">
        <x:v>DRAGON szögletes zuhanykabin 1500x1000mm, balos/jobbos</x:v>
      </x:c>
      <x:c t="str">
        <x:v>KOMPONENS</x:v>
      </x:c>
      <x:c t="str">
        <x:v>8590913900099</x:v>
      </x:c>
      <x:c t="str">
        <x:v>szett     </x:v>
      </x:c>
      <x:c t="str">
        <x:v/>
      </x:c>
      <x:c t="n">
        <x:v>111.0000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421000.0000</x:v>
      </x:c>
      <x:c t="str">
        <x:v/>
      </x:c>
    </x:row>
    <x:row>
      <x:c t="str">
        <x:v>GD4615GD7270</x:v>
      </x:c>
      <x:c t="str">
        <x:v>DRAGON szögletes zuhanykabin 1500x700mm, balos/jobbos</x:v>
      </x:c>
      <x:c t="str">
        <x:v>KOMPONENS</x:v>
      </x:c>
      <x:c t="str">
        <x:v>8590913899911</x:v>
      </x:c>
      <x:c t="str">
        <x:v>szett     </x:v>
      </x:c>
      <x:c t="str">
        <x:v/>
      </x:c>
      <x:c t="n">
        <x:v>100.0000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399000.0000</x:v>
      </x:c>
      <x:c t="str">
        <x:v/>
      </x:c>
    </x:row>
    <x:row>
      <x:c t="str">
        <x:v>GD4615GD7280</x:v>
      </x:c>
      <x:c t="str">
        <x:v>DRAGON szögletes zuhanykabin 1500x800mm, balos/jobbos</x:v>
      </x:c>
      <x:c t="str">
        <x:v>KOMPONENS</x:v>
      </x:c>
      <x:c t="str">
        <x:v>8590913899973</x:v>
      </x:c>
      <x:c t="str">
        <x:v>szett     </x:v>
      </x:c>
      <x:c t="str">
        <x:v/>
      </x:c>
      <x:c t="n">
        <x:v>103.5000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406000.0000</x:v>
      </x:c>
      <x:c t="str">
        <x:v/>
      </x:c>
    </x:row>
    <x:row>
      <x:c t="str">
        <x:v>GD4615GD7290</x:v>
      </x:c>
      <x:c t="str">
        <x:v>DRAGON szögletes zuhanykabin 1500x900mm, balos/jobbos</x:v>
      </x:c>
      <x:c t="str">
        <x:v>KOMPONENS</x:v>
      </x:c>
      <x:c t="str">
        <x:v>8590913900037</x:v>
      </x:c>
      <x:c t="str">
        <x:v>szett     </x:v>
      </x:c>
      <x:c t="str">
        <x:v/>
      </x:c>
      <x:c t="n">
        <x:v>108.5000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414000.0000</x:v>
      </x:c>
      <x:c t="str">
        <x:v/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GD4616B-01</x:v>
      </x:c>
      <x:c t="str">
        <x:v>GELCO DRAGON BLACK szögletes zuhanykabin, 1600x800mm balos/jobbos</x:v>
      </x:c>
      <x:c t="str">
        <x:v>KOMPONENS</x:v>
      </x:c>
      <x:c t="str">
        <x:v>8590913980589</x:v>
      </x:c>
      <x:c t="str">
        <x:v>szett     </x:v>
      </x:c>
      <x:c t="str">
        <x:v/>
      </x:c>
      <x:c t="n">
        <x:v>113.5000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426000.0000</x:v>
      </x:c>
      <x:c t="str">
        <x:v/>
      </x:c>
    </x:row>
    <x:row>
      <x:c t="str">
        <x:v>GD4616B-02</x:v>
      </x:c>
      <x:c t="str">
        <x:v>GELCO DRAGON BLACK szögletes zuhanykabin, 1600x900mm balos/jobbos</x:v>
      </x:c>
      <x:c t="str">
        <x:v>KOMPONENS</x:v>
      </x:c>
      <x:c t="str">
        <x:v>8590913980640</x:v>
      </x:c>
      <x:c t="str">
        <x:v>szett     </x:v>
      </x:c>
      <x:c t="str">
        <x:v/>
      </x:c>
      <x:c t="n">
        <x:v>118.5000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GD4616GD7210</x:v>
      </x:c>
      <x:c t="str">
        <x:v>DRAGON szögletes zuhanykabin 1600x1000mm, balos/jobbos</x:v>
      </x:c>
      <x:c t="str">
        <x:v>KOMPONENS</x:v>
      </x:c>
      <x:c t="str">
        <x:v>8590913900105</x:v>
      </x:c>
      <x:c t="str">
        <x:v>szett     </x:v>
      </x:c>
      <x:c t="str">
        <x:v/>
      </x:c>
      <x:c t="n">
        <x:v>121.0000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426000.0000</x:v>
      </x:c>
      <x:c t="str">
        <x:v/>
      </x:c>
    </x:row>
    <x:row>
      <x:c t="str">
        <x:v>GD4616GD7270</x:v>
      </x:c>
      <x:c t="str">
        <x:v>DRAGON szögletes zuhanykabin 1600x700mm, balos/jobbos</x:v>
      </x:c>
      <x:c t="str">
        <x:v>KOMPONENS</x:v>
      </x:c>
      <x:c t="str">
        <x:v>8590913899928</x:v>
      </x:c>
      <x:c t="str">
        <x:v>szett     </x:v>
      </x:c>
      <x:c t="str">
        <x:v/>
      </x:c>
      <x:c t="n">
        <x:v>110.0000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404000.0000</x:v>
      </x:c>
      <x:c t="str">
        <x:v/>
      </x:c>
    </x:row>
    <x:row>
      <x:c t="str">
        <x:v>GD4616GD7280</x:v>
      </x:c>
      <x:c t="str">
        <x:v>DRAGON szögletes zuhanykabin 1600x800mm, balos/jobbos</x:v>
      </x:c>
      <x:c t="str">
        <x:v>KOMPONENS</x:v>
      </x:c>
      <x:c t="str">
        <x:v>8590913899980</x:v>
      </x:c>
      <x:c t="str">
        <x:v>szett     </x:v>
      </x:c>
      <x:c t="str">
        <x:v/>
      </x:c>
      <x:c t="n">
        <x:v>113.5000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411000.0000</x:v>
      </x:c>
      <x:c t="str">
        <x:v/>
      </x:c>
    </x:row>
    <x:row>
      <x:c t="str">
        <x:v>GD4616GD7290</x:v>
      </x:c>
      <x:c t="str">
        <x:v>DRAGON szögletes zuhanykabin 1600x900mm, balos/jobbos</x:v>
      </x:c>
      <x:c t="str">
        <x:v>KOMPONENS</x:v>
      </x:c>
      <x:c t="str">
        <x:v>8590913900044</x:v>
      </x:c>
      <x:c t="str">
        <x:v>szett     </x:v>
      </x:c>
      <x:c t="str">
        <x:v/>
      </x:c>
      <x:c t="n">
        <x:v>118.5000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419000.0000</x:v>
      </x:c>
      <x:c t="str">
        <x:v/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GF5011GF5001</x:v>
      </x:c>
      <x:c t="str">
        <x:v>FONDURA szögletes zuhanykabin 1100x1000mm, balos/jobbos</x:v>
      </x:c>
      <x:c t="str">
        <x:v>KOMPONENS</x:v>
      </x:c>
      <x:c t="str">
        <x:v>8590913899713</x:v>
      </x:c>
      <x:c t="str">
        <x:v>szett     </x:v>
      </x:c>
      <x:c t="str">
        <x:v/>
      </x:c>
      <x:c t="n">
        <x:v>91.5000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365000.0000</x:v>
      </x:c>
      <x:c t="str">
        <x:v/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kifutott: 2026.05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GG70X90</x:v>
      </x:c>
      <x:c t="str">
        <x:v>AQUALINE GRANVIK szögletes zuhanykabin, 700x900x2180mm, transzparent üveg</x:v>
      </x:c>
      <x:c t="str">
        <x:v>KOMPONENS</x:v>
      </x:c>
      <x:c t="str">
        <x:v>8590913119842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354000.0000</x:v>
      </x:c>
      <x:c t="str">
        <x:v/>
      </x:c>
    </x:row>
    <x:row>
      <x:c t="str">
        <x:v>GG80X120</x:v>
      </x:c>
      <x:c t="str">
        <x:v>AQUALINE GRANVIK szögletes zuhanykabin, 800x1200x2180mm, transzparent üveg</x:v>
      </x:c>
      <x:c t="str">
        <x:v>KOMPONENS</x:v>
      </x:c>
      <x:c t="str">
        <x:v>8590913119866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407000.0000</x:v>
      </x:c>
      <x:c t="str">
        <x:v/>
      </x:c>
    </x:row>
    <x:row>
      <x:c t="str">
        <x:v>GG80X80</x:v>
      </x:c>
      <x:c t="str">
        <x:v>AQUALINE GRANVIK szögletes zuhanykabin, 800x800x2180mm, transzparent üveg</x:v>
      </x:c>
      <x:c t="str">
        <x:v>KOMPONENS</x:v>
      </x:c>
      <x:c t="str">
        <x:v>8590913119859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348000.0000</x:v>
      </x:c>
      <x:c t="str">
        <x:v/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GI1010BGI3510B</x:v>
      </x:c>
      <x:c t="str">
        <x:v>SPIRIT BLACK zuhanykabin tolóajtóval, 1000x1000mm L/P variant</x:v>
      </x:c>
      <x:c t="str">
        <x:v>KOMPONENS</x:v>
      </x:c>
      <x:c t="str">
        <x:v>8590913147319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GI1010BGI3580B</x:v>
      </x:c>
      <x:c t="str">
        <x:v>SPIRIT BLACK zuhanykabin tolóajtóval, 1000x800mm L/P variant</x:v>
      </x:c>
      <x:c t="str">
        <x:v>KOMPONENS</x:v>
      </x:c>
      <x:c t="str">
        <x:v>8590913147081</x:v>
      </x:c>
      <x:c t="str">
        <x:v>szett     </x:v>
      </x:c>
      <x:c t="str">
        <x:v/>
      </x:c>
      <x:c t="n">
        <x:v>77.5000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GI1010BGI3590B</x:v>
      </x:c>
      <x:c t="str">
        <x:v>SPIRIT BLACK zuhanykabin tolóajtóval, 1000x900mm L/P variant</x:v>
      </x:c>
      <x:c t="str">
        <x:v>KOMPONENS</x:v>
      </x:c>
      <x:c t="str">
        <x:v>8590913147098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GI1010GI3510</x:v>
      </x:c>
      <x:c t="str">
        <x:v>SPIRIT zuhanykabin tolóajtóval, 1000x1000mm L/P variant</x:v>
      </x:c>
      <x:c t="str">
        <x:v>KOMPONENS</x:v>
      </x:c>
      <x:c t="str">
        <x:v>8590913147302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230500.0000</x:v>
      </x:c>
      <x:c t="str">
        <x:v/>
      </x:c>
    </x:row>
    <x:row>
      <x:c t="str">
        <x:v>GI1010GI3580</x:v>
      </x:c>
      <x:c t="str">
        <x:v>SPIRIT zuhanykabin tolóajtóval, 1000x800mm L/P variant</x:v>
      </x:c>
      <x:c t="str">
        <x:v>KOMPONENS</x:v>
      </x:c>
      <x:c t="str">
        <x:v>8590913146886</x:v>
      </x:c>
      <x:c t="str">
        <x:v>szett     </x:v>
      </x:c>
      <x:c t="str">
        <x:v/>
      </x:c>
      <x:c t="n">
        <x:v>77.5000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221500.0000</x:v>
      </x:c>
      <x:c t="str">
        <x:v/>
      </x:c>
    </x:row>
    <x:row>
      <x:c t="str">
        <x:v>GI1010GI3590</x:v>
      </x:c>
      <x:c t="str">
        <x:v>SPIRIT zuhanykabin tolóajtóval, 1000x900mm L/P variant</x:v>
      </x:c>
      <x:c t="str">
        <x:v>KOMPONENS</x:v>
      </x:c>
      <x:c t="str">
        <x:v>8590913146893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225500.0000</x:v>
      </x:c>
      <x:c t="str">
        <x:v/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GI1011BGI3510B</x:v>
      </x:c>
      <x:c t="str">
        <x:v>SPIRIT BLACK zuhanykabin tolóajtóval, 1100x1000mm L/P variant</x:v>
      </x:c>
      <x:c t="str">
        <x:v>KOMPONENS</x:v>
      </x:c>
      <x:c t="str">
        <x:v>8590913147128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GI1011BGI3580B</x:v>
      </x:c>
      <x:c t="str">
        <x:v>SPIRIT BLACK zuhanykabin tolóajtóval, 1100x800mm L/P variant</x:v>
      </x:c>
      <x:c t="str">
        <x:v>KOMPONENS</x:v>
      </x:c>
      <x:c t="str">
        <x:v>8590913147104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GI1011BGI3590B</x:v>
      </x:c>
      <x:c t="str">
        <x:v>SPIRIT BLACK zuhanykabin tolóajtóval, 1100x900mm L/P variant</x:v>
      </x:c>
      <x:c t="str">
        <x:v>KOMPONENS</x:v>
      </x:c>
      <x:c t="str">
        <x:v>8590913147111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GI1011GI3510</x:v>
      </x:c>
      <x:c t="str">
        <x:v>SPIRIT zuhanykabin tolóajtóval, 1100x1000mm L/P variant</x:v>
      </x:c>
      <x:c t="str">
        <x:v>KOMPONENS</x:v>
      </x:c>
      <x:c t="str">
        <x:v>8590913146923</x:v>
      </x:c>
      <x:c t="str">
        <x:v>szett     </x:v>
      </x:c>
      <x:c t="str">
        <x:v/>
      </x:c>
      <x:c t="n">
        <x:v>88.5000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234500.0000</x:v>
      </x:c>
      <x:c t="str">
        <x:v/>
      </x:c>
    </x:row>
    <x:row>
      <x:c t="str">
        <x:v>GI1011GI3580</x:v>
      </x:c>
      <x:c t="str">
        <x:v>SPIRIT zuhanykabin tolóajtóval, 1100x800mm L/P variant</x:v>
      </x:c>
      <x:c t="str">
        <x:v>KOMPONENS</x:v>
      </x:c>
      <x:c t="str">
        <x:v>8590913146909</x:v>
      </x:c>
      <x:c t="str">
        <x:v>szett     </x:v>
      </x:c>
      <x:c t="str">
        <x:v/>
      </x:c>
      <x:c t="n">
        <x:v>80.5000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225500.0000</x:v>
      </x:c>
      <x:c t="str">
        <x:v/>
      </x:c>
    </x:row>
    <x:row>
      <x:c t="str">
        <x:v>GI1011GI3590</x:v>
      </x:c>
      <x:c t="str">
        <x:v>SPIRIT zuhanykabin tolóajtóval, 1100x900mm L/P variant</x:v>
      </x:c>
      <x:c t="str">
        <x:v>KOMPONENS</x:v>
      </x:c>
      <x:c t="str">
        <x:v>8590913146916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229500.0000</x:v>
      </x:c>
      <x:c t="str">
        <x:v/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GI1012BGI3510B</x:v>
      </x:c>
      <x:c t="str">
        <x:v>SPIRIT BLACK zuhanykabin tolóajtóval, 1200x1000mm L/P variant</x:v>
      </x:c>
      <x:c t="str">
        <x:v>KOMPONENS</x:v>
      </x:c>
      <x:c t="str">
        <x:v>8590913147159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GI1012BGI3580B</x:v>
      </x:c>
      <x:c t="str">
        <x:v>SPIRIT BLACK zuhanykabin tolóajtóval, 1200x800mm L/P variant</x:v>
      </x:c>
      <x:c t="str">
        <x:v>KOMPONENS</x:v>
      </x:c>
      <x:c t="str">
        <x:v>8590913147135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GI1012BGI3590B</x:v>
      </x:c>
      <x:c t="str">
        <x:v>SPIRIT BLACK zuhanykabin tolóajtóval, 1200x900mm L/P variant</x:v>
      </x:c>
      <x:c t="str">
        <x:v>KOMPONENS</x:v>
      </x:c>
      <x:c t="str">
        <x:v>8590913147142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249000.0000</x:v>
      </x:c>
      <x:c t="str">
        <x:v/>
      </x:c>
    </x:row>
    <x:row>
      <x:c t="str">
        <x:v>GI1012GI3510</x:v>
      </x:c>
      <x:c t="str">
        <x:v>SPIRIT zuhanykabin tolóajtóval, 1200x1000mm L/P variant</x:v>
      </x:c>
      <x:c t="str">
        <x:v>KOMPONENS</x:v>
      </x:c>
      <x:c t="str">
        <x:v>8590913146954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239500.0000</x:v>
      </x:c>
      <x:c t="str">
        <x:v/>
      </x:c>
    </x:row>
    <x:row>
      <x:c t="str">
        <x:v>GI1012GI3580</x:v>
      </x:c>
      <x:c t="str">
        <x:v>SPIRIT zuhanykabin tolóajtóval, 1200x800mm L/P variant</x:v>
      </x:c>
      <x:c t="str">
        <x:v>KOMPONENS</x:v>
      </x:c>
      <x:c t="str">
        <x:v>8590913146930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230500.0000</x:v>
      </x:c>
      <x:c t="str">
        <x:v/>
      </x:c>
    </x:row>
    <x:row>
      <x:c t="str">
        <x:v>GI1012GI3590</x:v>
      </x:c>
      <x:c t="str">
        <x:v>SPIRIT zuhanykabin tolóajtóval, 1200x900mm L/P variant</x:v>
      </x:c>
      <x:c t="str">
        <x:v>KOMPONENS</x:v>
      </x:c>
      <x:c t="str">
        <x:v>8590913146947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234500.0000</x:v>
      </x:c>
      <x:c t="str">
        <x:v/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GI1013BGI3510B</x:v>
      </x:c>
      <x:c t="str">
        <x:v>SPIRIT BLACK zuhanykabin tolóajtóval, 1300x1000mm L/P variant</x:v>
      </x:c>
      <x:c t="str">
        <x:v>KOMPONENS</x:v>
      </x:c>
      <x:c t="str">
        <x:v>8590913147180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GI1013BGI3580B</x:v>
      </x:c>
      <x:c t="str">
        <x:v>SPIRIT BLACK zuhanykabin tolóajtóval, 1300x800mm L/P variant</x:v>
      </x:c>
      <x:c t="str">
        <x:v>KOMPONENS</x:v>
      </x:c>
      <x:c t="str">
        <x:v>8590913147166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GI1013BGI3590B</x:v>
      </x:c>
      <x:c t="str">
        <x:v>SPIRIT BLACK zuhanykabin tolóajtóval, 1300x900mm L/P variant</x:v>
      </x:c>
      <x:c t="str">
        <x:v>KOMPONENS</x:v>
      </x:c>
      <x:c t="str">
        <x:v>8590913147173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252000.0000</x:v>
      </x:c>
      <x:c t="str">
        <x:v/>
      </x:c>
    </x:row>
    <x:row>
      <x:c t="str">
        <x:v>GI1013GI3510</x:v>
      </x:c>
      <x:c t="str">
        <x:v>SPIRIT zuhanykabin tolóajtóval, 1300x1000mm L/P variant</x:v>
      </x:c>
      <x:c t="str">
        <x:v>KOMPONENS</x:v>
      </x:c>
      <x:c t="str">
        <x:v>8590913146985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242500.0000</x:v>
      </x:c>
      <x:c t="str">
        <x:v/>
      </x:c>
    </x:row>
    <x:row>
      <x:c t="str">
        <x:v>GI1013GI3580</x:v>
      </x:c>
      <x:c t="str">
        <x:v>SPIRIT zuhanykabin tolóajtóval, 1300x800mm L/P variant</x:v>
      </x:c>
      <x:c t="str">
        <x:v>KOMPONENS</x:v>
      </x:c>
      <x:c t="str">
        <x:v>8590913146961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233500.0000</x:v>
      </x:c>
      <x:c t="str">
        <x:v/>
      </x:c>
    </x:row>
    <x:row>
      <x:c t="str">
        <x:v>GI1013GI3590</x:v>
      </x:c>
      <x:c t="str">
        <x:v>SPIRIT zuhanykabin tolóajtóval, 1300x900mm L/P variant</x:v>
      </x:c>
      <x:c t="str">
        <x:v>KOMPONENS</x:v>
      </x:c>
      <x:c t="str">
        <x:v>8590913146978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237500.0000</x:v>
      </x:c>
      <x:c t="str">
        <x:v/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GI1014BGI3510B</x:v>
      </x:c>
      <x:c t="str">
        <x:v>SPIRIT BLACK zuhanykabin tolóajtóval, 1400x1000mm L/P variant</x:v>
      </x:c>
      <x:c t="str">
        <x:v>KOMPONENS</x:v>
      </x:c>
      <x:c t="str">
        <x:v>8590913147234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GI1014BGI3580B</x:v>
      </x:c>
      <x:c t="str">
        <x:v>SPIRIT BLACK zuhanykabin tolóajtóval, 1400x800mm L/P variant</x:v>
      </x:c>
      <x:c t="str">
        <x:v>KOMPONENS</x:v>
      </x:c>
      <x:c t="str">
        <x:v>8590913147197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254000.0000</x:v>
      </x:c>
      <x:c t="str">
        <x:v/>
      </x:c>
    </x:row>
    <x:row>
      <x:c t="str">
        <x:v>GI1014BGI3590B</x:v>
      </x:c>
      <x:c t="str">
        <x:v>SPIRIT BLACK zuhanykabin tolóajtóval, 1400x900mm L/P variant</x:v>
      </x:c>
      <x:c t="str">
        <x:v>KOMPONENS</x:v>
      </x:c>
      <x:c t="str">
        <x:v>8590913147227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GI1014GI3510</x:v>
      </x:c>
      <x:c t="str">
        <x:v>SPIRIT zuhanykabin tolóajtóval, 1400x1000mm L/P variant</x:v>
      </x:c>
      <x:c t="str">
        <x:v>KOMPONENS</x:v>
      </x:c>
      <x:c t="str">
        <x:v>8590913147012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249500.0000</x:v>
      </x:c>
      <x:c t="str">
        <x:v/>
      </x:c>
    </x:row>
    <x:row>
      <x:c t="str">
        <x:v>GI1014GI3580</x:v>
      </x:c>
      <x:c t="str">
        <x:v>SPIRIT zuhanykabin tolóajtóval, 1400x800mm L/P variant</x:v>
      </x:c>
      <x:c t="str">
        <x:v>KOMPONENS</x:v>
      </x:c>
      <x:c t="str">
        <x:v>8590913146992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240500.0000</x:v>
      </x:c>
      <x:c t="str">
        <x:v/>
      </x:c>
    </x:row>
    <x:row>
      <x:c t="str">
        <x:v>GI1014GI3590</x:v>
      </x:c>
      <x:c t="str">
        <x:v>SPIRIT zuhanykabin tolóajtóval, 1400x900mm L/P variant</x:v>
      </x:c>
      <x:c t="str">
        <x:v>KOMPONENS</x:v>
      </x:c>
      <x:c t="str">
        <x:v>8590913147005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244500.0000</x:v>
      </x:c>
      <x:c t="str">
        <x:v/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GI1015BGI3510B</x:v>
      </x:c>
      <x:c t="str">
        <x:v>SPIRIT BLACK zuhanykabin tolóajtóval, 1500x1000mm L/P variant</x:v>
      </x:c>
      <x:c t="str">
        <x:v>KOMPONENS</x:v>
      </x:c>
      <x:c t="str">
        <x:v>8590913147265</x:v>
      </x:c>
      <x:c t="str">
        <x:v>szett     </x:v>
      </x:c>
      <x:c t="str">
        <x:v/>
      </x:c>
      <x:c t="n">
        <x:v>105.5000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GI1015BGI3580B</x:v>
      </x:c>
      <x:c t="str">
        <x:v>SPIRIT BLACK zuhanykabin tolóajtóval, 1500x800mm L/P variant</x:v>
      </x:c>
      <x:c t="str">
        <x:v>KOMPONENS</x:v>
      </x:c>
      <x:c t="str">
        <x:v>8590913147241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GI1015BGI3590B</x:v>
      </x:c>
      <x:c t="str">
        <x:v>SPIRIT BLACK zuhanykabin tolóajtóval, 1500x900mm L/P variant</x:v>
      </x:c>
      <x:c t="str">
        <x:v>KOMPONENS</x:v>
      </x:c>
      <x:c t="str">
        <x:v>8590913147258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264000.0000</x:v>
      </x:c>
      <x:c t="str">
        <x:v/>
      </x:c>
    </x:row>
    <x:row>
      <x:c t="str">
        <x:v>GI1015GI3510</x:v>
      </x:c>
      <x:c t="str">
        <x:v>SPIRIT zuhanykabin tolóajtóval, 1500x1000mm L/P variant</x:v>
      </x:c>
      <x:c t="str">
        <x:v>KOMPONENS</x:v>
      </x:c>
      <x:c t="str">
        <x:v>8590913147043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255500.0000</x:v>
      </x:c>
      <x:c t="str">
        <x:v/>
      </x:c>
    </x:row>
    <x:row>
      <x:c t="str">
        <x:v>GI1015GI3580</x:v>
      </x:c>
      <x:c t="str">
        <x:v>SPIRIT zuhanykabin tolóajtóval, 1500x800mm L/P variant</x:v>
      </x:c>
      <x:c t="str">
        <x:v>KOMPONENS</x:v>
      </x:c>
      <x:c t="str">
        <x:v>8590913147029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246500.0000</x:v>
      </x:c>
      <x:c t="str">
        <x:v/>
      </x:c>
    </x:row>
    <x:row>
      <x:c t="str">
        <x:v>GI1015GI3590</x:v>
      </x:c>
      <x:c t="str">
        <x:v>SPIRIT zuhanykabin tolóajtóval, 1500x900mm L/P variant</x:v>
      </x:c>
      <x:c t="str">
        <x:v>KOMPONENS</x:v>
      </x:c>
      <x:c t="str">
        <x:v>8590913147036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250500.0000</x:v>
      </x:c>
      <x:c t="str">
        <x:v/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GI1016BGI3510B</x:v>
      </x:c>
      <x:c t="str">
        <x:v>SPIRIT BLACK zuhanykabin tolóajtóval, 1600x1000mm L/P variant</x:v>
      </x:c>
      <x:c t="str">
        <x:v>KOMPONENS</x:v>
      </x:c>
      <x:c t="str">
        <x:v>8590913147296</x:v>
      </x:c>
      <x:c t="str">
        <x:v>szett     </x:v>
      </x:c>
      <x:c t="str">
        <x:v/>
      </x:c>
      <x:c t="n">
        <x:v>109.5000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GI1016BGI3580B</x:v>
      </x:c>
      <x:c t="str">
        <x:v>SPIRIT BLACK zuhanykabin tolóajtóval, 1600x800mm L/P variant</x:v>
      </x:c>
      <x:c t="str">
        <x:v>KOMPONENS</x:v>
      </x:c>
      <x:c t="str">
        <x:v>8590913147272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264000.0000</x:v>
      </x:c>
      <x:c t="str">
        <x:v/>
      </x:c>
    </x:row>
    <x:row>
      <x:c t="str">
        <x:v>GI1016BGI3590B</x:v>
      </x:c>
      <x:c t="str">
        <x:v>SPIRIT BLACK zuhanykabin tolóajtóval, 1600x900mm L/P variant</x:v>
      </x:c>
      <x:c t="str">
        <x:v>KOMPONENS</x:v>
      </x:c>
      <x:c t="str">
        <x:v>8590913147289</x:v>
      </x:c>
      <x:c t="str">
        <x:v>szett     </x:v>
      </x:c>
      <x:c t="str">
        <x:v/>
      </x:c>
      <x:c t="n">
        <x:v>105.5000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269000.0000</x:v>
      </x:c>
      <x:c t="str">
        <x:v/>
      </x:c>
    </x:row>
    <x:row>
      <x:c t="str">
        <x:v>GI1016GI3510</x:v>
      </x:c>
      <x:c t="str">
        <x:v>SPIRIT zuhanykabin tolóajtóval, 1600x1000mm L/P variant</x:v>
      </x:c>
      <x:c t="str">
        <x:v>KOMPONENS</x:v>
      </x:c>
      <x:c t="str">
        <x:v>8590913147074</x:v>
      </x:c>
      <x:c t="str">
        <x:v>szett     </x:v>
      </x:c>
      <x:c t="str">
        <x:v/>
      </x:c>
      <x:c t="n">
        <x:v>105.5000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259500.0000</x:v>
      </x:c>
      <x:c t="str">
        <x:v/>
      </x:c>
    </x:row>
    <x:row>
      <x:c t="str">
        <x:v>GI1016GI3580</x:v>
      </x:c>
      <x:c t="str">
        <x:v>SPIRIT zuhanykabin tolóajtóval, 1600x800mm L/P variant</x:v>
      </x:c>
      <x:c t="str">
        <x:v>KOMPONENS</x:v>
      </x:c>
      <x:c t="str">
        <x:v>8590913147050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250500.0000</x:v>
      </x:c>
      <x:c t="str">
        <x:v/>
      </x:c>
    </x:row>
    <x:row>
      <x:c t="str">
        <x:v>GI1016GI3590</x:v>
      </x:c>
      <x:c t="str">
        <x:v>SPIRIT zuhanykabin tolóajtóval, 1600x900mm L/P variant</x:v>
      </x:c>
      <x:c t="str">
        <x:v>KOMPONENS</x:v>
      </x:c>
      <x:c t="str">
        <x:v>8590913147067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254500.0000</x:v>
      </x:c>
      <x:c t="str">
        <x:v/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GN4470-01</x:v>
      </x:c>
      <x:c t="str">
        <x:v>GELCO LORO nyílóajtó, oldalfallal, 700x1000mm</x:v>
      </x:c>
      <x:c t="str">
        <x:v>KOMPONENS</x:v>
      </x:c>
      <x:c t="str">
        <x:v>8590913968747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GN4470-02</x:v>
      </x:c>
      <x:c t="str">
        <x:v>GELCO LORO nyílóajtó, oldalfallal, 700x1200mm</x:v>
      </x:c>
      <x:c t="str">
        <x:v>KOMPONENS</x:v>
      </x:c>
      <x:c t="str">
        <x:v>8590913975011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GN4470-03</x:v>
      </x:c>
      <x:c t="str">
        <x:v>GELCO LORO nyílóajtó, oldalfallal, 700x800mm</x:v>
      </x:c>
      <x:c t="str">
        <x:v>KOMPONENS</x:v>
      </x:c>
      <x:c t="str">
        <x:v>8590913975028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GN4470-04</x:v>
      </x:c>
      <x:c t="str">
        <x:v>GELCO LORO nyílóajtó, oldalfallal, 700x900mm</x:v>
      </x:c>
      <x:c t="str">
        <x:v>KOMPONENS</x:v>
      </x:c>
      <x:c t="str">
        <x:v>8590913975035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GN4480-01</x:v>
      </x:c>
      <x:c t="str">
        <x:v>GELCO LORO nyílóajtó, oldalfallal, 800x1000mm</x:v>
      </x:c>
      <x:c t="str">
        <x:v>KOMPONENS</x:v>
      </x:c>
      <x:c t="str">
        <x:v>8590913975042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GN4480-02</x:v>
      </x:c>
      <x:c t="str">
        <x:v>GELCO LORO nyílóajtó, oldalfallal, 800x12000mm</x:v>
      </x:c>
      <x:c t="str">
        <x:v>KOMPONENS</x:v>
      </x:c>
      <x:c t="str">
        <x:v>8590913968754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GN4480-03</x:v>
      </x:c>
      <x:c t="str">
        <x:v>GELCO LORO nyílóajtó, oldalfallal, 800x800mm</x:v>
      </x:c>
      <x:c t="str">
        <x:v>KOMPONENS</x:v>
      </x:c>
      <x:c t="str">
        <x:v>8590913975059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GN4480-04</x:v>
      </x:c>
      <x:c t="str">
        <x:v>GELCO LORO nyílóajtó, oldalfallal, 800x900mm</x:v>
      </x:c>
      <x:c t="str">
        <x:v>KOMPONENS</x:v>
      </x:c>
      <x:c t="str">
        <x:v>8590913975066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GN4490-01</x:v>
      </x:c>
      <x:c t="str">
        <x:v>GELCO LORO nyílóajtó, oldalfallal, 900x1000mm</x:v>
      </x:c>
      <x:c t="str">
        <x:v>KOMPONENS</x:v>
      </x:c>
      <x:c t="str">
        <x:v>8590913975134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GN4490-02</x:v>
      </x:c>
      <x:c t="str">
        <x:v>GELCO LORO nyílóajtó, oldalfallal, 900x1200mm</x:v>
      </x:c>
      <x:c t="str">
        <x:v>KOMPONENS</x:v>
      </x:c>
      <x:c t="str">
        <x:v>8590913975141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GN4490-03</x:v>
      </x:c>
      <x:c t="str">
        <x:v>GELCO LORO nyílóajtó, oldalfallal, 900x800mm</x:v>
      </x:c>
      <x:c t="str">
        <x:v>KOMPONENS</x:v>
      </x:c>
      <x:c t="str">
        <x:v>8590913968761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GN4490-04</x:v>
      </x:c>
      <x:c t="str">
        <x:v>GELCO LORO nyílóajtó, oldalfallal, 900x900mm</x:v>
      </x:c>
      <x:c t="str">
        <x:v>KOMPONENS</x:v>
      </x:c>
      <x:c t="str">
        <x:v>8590913975158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GN4510-01</x:v>
      </x:c>
      <x:c t="str">
        <x:v>GELCO LORO harmónikaajtó, 1000x900mm</x:v>
      </x:c>
      <x:c t="str">
        <x:v>KOMPONENS</x:v>
      </x:c>
      <x:c t="str">
        <x:v>8590913124402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GN4510-02</x:v>
      </x:c>
      <x:c t="str">
        <x:v>GELCO LORO harmónikaajtó, 1000x1200mm</x:v>
      </x:c>
      <x:c t="str">
        <x:v>KOMPONENS</x:v>
      </x:c>
      <x:c t="str">
        <x:v>8590913124396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GN4510-03</x:v>
      </x:c>
      <x:c t="str">
        <x:v>GELCO LORO harmónikaajtó, 1000x800mm</x:v>
      </x:c>
      <x:c t="str">
        <x:v>KOMPONENS</x:v>
      </x:c>
      <x:c t="str">
        <x:v>8590913124389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GN4510-04</x:v>
      </x:c>
      <x:c t="str">
        <x:v>GELCO LORO harmónikaajtó, 1000x1000mm</x:v>
      </x:c>
      <x:c t="str">
        <x:v>KOMPONENS</x:v>
      </x:c>
      <x:c t="str">
        <x:v>8590913124372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GN4570-01</x:v>
      </x:c>
      <x:c t="str">
        <x:v>GELCO LORO harmónikaajtó, 700x1000mm</x:v>
      </x:c>
      <x:c t="str">
        <x:v>KOMPONENS</x:v>
      </x:c>
      <x:c t="str">
        <x:v>8590913975332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GN4570-02</x:v>
      </x:c>
      <x:c t="str">
        <x:v>GELCO LORO harmónikaajtó, 700x1200mm</x:v>
      </x:c>
      <x:c t="str">
        <x:v>KOMPONENS</x:v>
      </x:c>
      <x:c t="str">
        <x:v>8590913975356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GN4570-03</x:v>
      </x:c>
      <x:c t="str">
        <x:v>GELCO LORO harmónikaajtó, 700x800mm</x:v>
      </x:c>
      <x:c t="str">
        <x:v>KOMPONENS</x:v>
      </x:c>
      <x:c t="str">
        <x:v>8590913975363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GN4570-04</x:v>
      </x:c>
      <x:c t="str">
        <x:v>GELCO LORO harmónikaajtó, 700x900mm</x:v>
      </x:c>
      <x:c t="str">
        <x:v>KOMPONENS</x:v>
      </x:c>
      <x:c t="str">
        <x:v>8590913968778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GN4580-01</x:v>
      </x:c>
      <x:c t="str">
        <x:v>GELCO LORO harmónikaajtó, 800x1000mm</x:v>
      </x:c>
      <x:c t="str">
        <x:v>KOMPONENS</x:v>
      </x:c>
      <x:c t="str">
        <x:v>8590913975387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GN4580-02</x:v>
      </x:c>
      <x:c t="str">
        <x:v>GELCO LORO harmónikaajtó, 800x1200mm</x:v>
      </x:c>
      <x:c t="str">
        <x:v>KOMPONENS</x:v>
      </x:c>
      <x:c t="str">
        <x:v>8590913975394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GN4580-03</x:v>
      </x:c>
      <x:c t="str">
        <x:v>GELCO LORO harmónikaajtó, 800x800mm</x:v>
      </x:c>
      <x:c t="str">
        <x:v>KOMPONENS</x:v>
      </x:c>
      <x:c t="str">
        <x:v>8590913975417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GN4580-04</x:v>
      </x:c>
      <x:c t="str">
        <x:v>GELCO LORO harmónikaajtó, 800x900mm</x:v>
      </x:c>
      <x:c t="str">
        <x:v>KOMPONENS</x:v>
      </x:c>
      <x:c t="str">
        <x:v>8590913975424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GN4590-01</x:v>
      </x:c>
      <x:c t="str">
        <x:v>GELCO LORO harmónikaajtó, 900x1000mm</x:v>
      </x:c>
      <x:c t="str">
        <x:v>KOMPONENS</x:v>
      </x:c>
      <x:c t="str">
        <x:v>8590913975431</x:v>
      </x:c>
      <x:c t="str">
        <x:v>szett     </x:v>
      </x:c>
      <x:c t="str">
        <x:v/>
      </x:c>
      <x:c t="n">
        <x:v>69.0000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GN4590-02</x:v>
      </x:c>
      <x:c t="str">
        <x:v>GELCO LORO harmónikaajtó, 900x1200mm</x:v>
      </x:c>
      <x:c t="str">
        <x:v>KOMPONENS</x:v>
      </x:c>
      <x:c t="str">
        <x:v>8590913975448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GN4590-03</x:v>
      </x:c>
      <x:c t="str">
        <x:v>GELCO LORO harmónikaajtó, 900x800mm</x:v>
      </x:c>
      <x:c t="str">
        <x:v>KOMPONENS</x:v>
      </x:c>
      <x:c t="str">
        <x:v>8590913975462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GN4590-04</x:v>
      </x:c>
      <x:c t="str">
        <x:v>GELCO LORO harmónikaajtó, 900x900mm</x:v>
      </x:c>
      <x:c t="str">
        <x:v>KOMPONENS</x:v>
      </x:c>
      <x:c t="str">
        <x:v>8590913975479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GN4610-01</x:v>
      </x:c>
      <x:c t="str">
        <x:v>GELCO LORO nyílóajtó fixrésszel, 1000x1000mm</x:v>
      </x:c>
      <x:c t="str">
        <x:v>KOMPONENS</x:v>
      </x:c>
      <x:c t="str">
        <x:v>8590913975165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GN4610-02</x:v>
      </x:c>
      <x:c t="str">
        <x:v>GELCO LORO nyílóajtó fixrésszel, 1000x1200mm</x:v>
      </x:c>
      <x:c t="str">
        <x:v>KOMPONENS</x:v>
      </x:c>
      <x:c t="str">
        <x:v>8590913975172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GN4610-03</x:v>
      </x:c>
      <x:c t="str">
        <x:v>GELCO LORO nyílóajtó fixrésszel, 1000x800mm</x:v>
      </x:c>
      <x:c t="str">
        <x:v>KOMPONENS</x:v>
      </x:c>
      <x:c t="str">
        <x:v>8590913975189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GN4610-04</x:v>
      </x:c>
      <x:c t="str">
        <x:v>GELCO LORO nyílóajtó fixrésszel, 1000x900mm</x:v>
      </x:c>
      <x:c t="str">
        <x:v>KOMPONENS</x:v>
      </x:c>
      <x:c t="str">
        <x:v>8590913975196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GN4611-01</x:v>
      </x:c>
      <x:c t="str">
        <x:v>GELCO LORO nyílóajtó fixrésszel, 1100x1000mm</x:v>
      </x:c>
      <x:c t="str">
        <x:v>KOMPONENS</x:v>
      </x:c>
      <x:c t="str">
        <x:v>8590913975202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GN4611-02</x:v>
      </x:c>
      <x:c t="str">
        <x:v>GELCO LORO nyílóajtó fixrésszel, 1100x1200mm</x:v>
      </x:c>
      <x:c t="str">
        <x:v>KOMPONENS</x:v>
      </x:c>
      <x:c t="str">
        <x:v>8590913975219</x:v>
      </x:c>
      <x:c t="str">
        <x:v>szett     </x:v>
      </x:c>
      <x:c t="str">
        <x:v/>
      </x:c>
      <x:c t="n">
        <x:v>80.0000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GN4611-03</x:v>
      </x:c>
      <x:c t="str">
        <x:v>GELCO LORO nyílóajtó fixrésszel, 1100x800mm</x:v>
      </x:c>
      <x:c t="str">
        <x:v>KOMPONENS</x:v>
      </x:c>
      <x:c t="str">
        <x:v>8590913975226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GN4611-04</x:v>
      </x:c>
      <x:c t="str">
        <x:v>GELCO LORO nyílóajtó fixrésszel, 1100x900mm</x:v>
      </x:c>
      <x:c t="str">
        <x:v>KOMPONENS</x:v>
      </x:c>
      <x:c t="str">
        <x:v>8590913975233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GN4612-01</x:v>
      </x:c>
      <x:c t="str">
        <x:v>GELCO LORO nyílóajtó fixrésszel, 1200x1000mm</x:v>
      </x:c>
      <x:c t="str">
        <x:v>KOMPONENS</x:v>
      </x:c>
      <x:c t="str">
        <x:v>8590913975240</x:v>
      </x:c>
      <x:c t="str">
        <x:v>szett     </x:v>
      </x:c>
      <x:c t="str">
        <x:v/>
      </x:c>
      <x:c t="n">
        <x:v>80.0000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GN4612-02</x:v>
      </x:c>
      <x:c t="str">
        <x:v>GELCO LORO nyílóajtó fixrésszel, 1200x1200mm</x:v>
      </x:c>
      <x:c t="str">
        <x:v>KOMPONENS</x:v>
      </x:c>
      <x:c t="str">
        <x:v>8590913975264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GN4612-03</x:v>
      </x:c>
      <x:c t="str">
        <x:v>GELCO LORO nyílóajtó fixrésszel, 1200x800mm</x:v>
      </x:c>
      <x:c t="str">
        <x:v>KOMPONENS</x:v>
      </x:c>
      <x:c t="str">
        <x:v>8590913975271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GN4612-04</x:v>
      </x:c>
      <x:c t="str">
        <x:v>GELCO LORO nyílóajtó fixrésszel, 1200x900mm</x:v>
      </x:c>
      <x:c t="str">
        <x:v>KOMPONENS</x:v>
      </x:c>
      <x:c t="str">
        <x:v>8590913975288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GN4690-01</x:v>
      </x:c>
      <x:c t="str">
        <x:v>GELCO LORO nyílóajtó fixrésszel, 900x1000mm</x:v>
      </x:c>
      <x:c t="str">
        <x:v>KOMPONENS</x:v>
      </x:c>
      <x:c t="str">
        <x:v>8590913975295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GN4690-02</x:v>
      </x:c>
      <x:c t="str">
        <x:v>GELCO LORO nyílóajtó fixrésszel, 900x1200mm</x:v>
      </x:c>
      <x:c t="str">
        <x:v>KOMPONENS</x:v>
      </x:c>
      <x:c t="str">
        <x:v>8590913975301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GN4690-03</x:v>
      </x:c>
      <x:c t="str">
        <x:v>GELCO LORO nyílóajtó fixrésszel, 900x800mm</x:v>
      </x:c>
      <x:c t="str">
        <x:v>KOMPONENS</x:v>
      </x:c>
      <x:c t="str">
        <x:v>8590913975318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GN4690-04</x:v>
      </x:c>
      <x:c t="str">
        <x:v>GELCO LORO nyílóajtó fixrésszel, 900x900mm</x:v>
      </x:c>
      <x:c t="str">
        <x:v>KOMPONENS</x:v>
      </x:c>
      <x:c t="str">
        <x:v>8590913975325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GN4710-1</x:v>
      </x:c>
      <x:c t="str">
        <x:v>GELCO LORO sarokbelépős zuhanykabin harmónikaajtóval, 1000x1000mm</x:v>
      </x:c>
      <x:c t="str">
        <x:v>KOMPONENS</x:v>
      </x:c>
      <x:c t="str">
        <x:v>8590913124334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318000.0000</x:v>
      </x:c>
      <x:c t="str">
        <x:v/>
      </x:c>
    </x:row>
    <x:row>
      <x:c t="str">
        <x:v>GN4710-2</x:v>
      </x:c>
      <x:c t="str">
        <x:v>GELCO LORO sarokbelépős zuhanykabin harmónikaajtóval, 1000x700mm</x:v>
      </x:c>
      <x:c t="str">
        <x:v>KOMPONENS</x:v>
      </x:c>
      <x:c t="str">
        <x:v>8590913124341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GN4710-3</x:v>
      </x:c>
      <x:c t="str">
        <x:v>GELCO LORO sarokbelépős zuhanykabin harmónikaajtóval, 1000x800mm</x:v>
      </x:c>
      <x:c t="str">
        <x:v>KOMPONENS</x:v>
      </x:c>
      <x:c t="str">
        <x:v>8590913124358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GN4710-4</x:v>
      </x:c>
      <x:c t="str">
        <x:v>GELCO LORO sarokbelépős zuhanykabin harmónikaajtóval, 1000x900mm</x:v>
      </x:c>
      <x:c t="str">
        <x:v>KOMPONENS</x:v>
      </x:c>
      <x:c t="str">
        <x:v>8590913124365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GN4770-01</x:v>
      </x:c>
      <x:c t="str">
        <x:v>GELCO LORO sarokbelépős zuhanykabin harmónikaajtóval, 700x700mm</x:v>
      </x:c>
      <x:c t="str">
        <x:v>KOMPONENS</x:v>
      </x:c>
      <x:c t="str">
        <x:v>8590913968785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GN4780-01</x:v>
      </x:c>
      <x:c t="str">
        <x:v>GELCO LORO sarokbelépős zuhanykabin harmónikaajtóval, 800x800mm</x:v>
      </x:c>
      <x:c t="str">
        <x:v>KOMPONENS</x:v>
      </x:c>
      <x:c t="str">
        <x:v>8590913968792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GN4780-02</x:v>
      </x:c>
      <x:c t="str">
        <x:v>GELCO LORO sarokbelépős zuhanykabin harmónikaajtóval, 800x700mm</x:v>
      </x:c>
      <x:c t="str">
        <x:v>KOMPONENS</x:v>
      </x:c>
      <x:c t="str">
        <x:v>8590913975608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GN4790-01</x:v>
      </x:c>
      <x:c t="str">
        <x:v>GELCO LORO sarokbelépős zuhanykabin harmónikaajtóval, 900x900mm</x:v>
      </x:c>
      <x:c t="str">
        <x:v>KOMPONENS</x:v>
      </x:c>
      <x:c t="str">
        <x:v>8590913968808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GN4790-02</x:v>
      </x:c>
      <x:c t="str">
        <x:v>GELCO LORO sarokbelépős zuhanykabin harmónikaajtóval, 900x700mm</x:v>
      </x:c>
      <x:c t="str">
        <x:v>KOMPONENS</x:v>
      </x:c>
      <x:c t="str">
        <x:v>8590913975585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GN4790-03</x:v>
      </x:c>
      <x:c t="str">
        <x:v>GELCO LORO sarokbelépős zuhanykabin harmónikaajtóval, 900x800mm</x:v>
      </x:c>
      <x:c t="str">
        <x:v>KOMPONENS</x:v>
      </x:c>
      <x:c t="str">
        <x:v>8590913975592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GN4810-01</x:v>
      </x:c>
      <x:c t="str">
        <x:v>GELCO LORO sarokbelépős zuhanykabin nyílóajtóval, fixrésszel, 1000x1000mm</x:v>
      </x:c>
      <x:c t="str">
        <x:v>KOMPONENS</x:v>
      </x:c>
      <x:c t="str">
        <x:v>8590913968815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GN4810-02</x:v>
      </x:c>
      <x:c t="str">
        <x:v>GELCO LORO sarokbelépős zuhanykabin nyílóajtóval, fixrésszel, 1000x800mm</x:v>
      </x:c>
      <x:c t="str">
        <x:v>KOMPONENS</x:v>
      </x:c>
      <x:c t="str">
        <x:v>8590913975509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258000.0000</x:v>
      </x:c>
      <x:c t="str">
        <x:v/>
      </x:c>
    </x:row>
    <x:row>
      <x:c t="str">
        <x:v>GN4810-03</x:v>
      </x:c>
      <x:c t="str">
        <x:v>GELCO LORO sarokbelépős zuhanykabin nyílóajtóval, fixrésszel, 1000x900mm</x:v>
      </x:c>
      <x:c t="str">
        <x:v>KOMPONENS</x:v>
      </x:c>
      <x:c t="str">
        <x:v>8590913975523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GN4880-01</x:v>
      </x:c>
      <x:c t="str">
        <x:v>GELCO LORO sarokbelépős zuhanykabin nyílóajtóval, fixrésszel, 800x800mm</x:v>
      </x:c>
      <x:c t="str">
        <x:v>KOMPONENS</x:v>
      </x:c>
      <x:c t="str">
        <x:v>8590913968822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GN4890-01</x:v>
      </x:c>
      <x:c t="str">
        <x:v>GELCO LORO sarokbelépős zuhanykabin nyílóajtóval, fixrésszel, 900x900mm</x:v>
      </x:c>
      <x:c t="str">
        <x:v>KOMPONENS</x:v>
      </x:c>
      <x:c t="str">
        <x:v>8590913968839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258000.0000</x:v>
      </x:c>
      <x:c t="str">
        <x:v/>
      </x:c>
    </x:row>
    <x:row>
      <x:c t="str">
        <x:v>GN4890-02</x:v>
      </x:c>
      <x:c t="str">
        <x:v>GELCO LORO sarokbelépős zuhanykabin nyílóajtóval, fixrésszel, 900x800mm</x:v>
      </x:c>
      <x:c t="str">
        <x:v>KOMPONENS</x:v>
      </x:c>
      <x:c t="str">
        <x:v>8590913975547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GN4990-01</x:v>
      </x:c>
      <x:c t="str">
        <x:v>GELCO LORO sarokbelépős zuhanykabin nyílóajtóval, 900x900</x:v>
      </x:c>
      <x:c t="str">
        <x:v>KOMPONENS</x:v>
      </x:c>
      <x:c t="str">
        <x:v>8590913968846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kifutott: 2026.05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GS1110GS3110</x:v>
      </x:c>
      <x:c t="str">
        <x:v>SIGMA SIMPLY szögletes zuhanykabin 1000x1000mm, balos/jobbos, transzparent üveg</x:v>
      </x:c>
      <x:c t="str">
        <x:v>KOMPONENS</x:v>
      </x:c>
      <x:c t="str">
        <x:v>8590913913327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GS1110GS3170</x:v>
      </x:c>
      <x:c t="str">
        <x:v>SIGMA SIMPLY szögletes zuhanykabin 1000x700mm, balos/jobbos, transzparent üveg</x:v>
      </x:c>
      <x:c t="str">
        <x:v>KOMPONENS</x:v>
      </x:c>
      <x:c t="str">
        <x:v>8590913912948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200000.0000</x:v>
      </x:c>
      <x:c t="str">
        <x:v/>
      </x:c>
    </x:row>
    <x:row>
      <x:c t="str">
        <x:v>GS1110GS3175</x:v>
      </x:c>
      <x:c t="str">
        <x:v>SIGMA SIMPLY szögletes zuhanykabin 1000x750mm, balos/jobbos, transzparent üveg</x:v>
      </x:c>
      <x:c t="str">
        <x:v>KOMPONENS</x:v>
      </x:c>
      <x:c t="str">
        <x:v>8590913912955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201000.0000</x:v>
      </x:c>
      <x:c t="str">
        <x:v/>
      </x:c>
    </x:row>
    <x:row>
      <x:c t="str">
        <x:v>GS1110GS3180</x:v>
      </x:c>
      <x:c t="str">
        <x:v>SIGMA SIMPLY szögletes zuhanykabin 1000x800mm, balos/jobbos, transzparent üveg</x:v>
      </x:c>
      <x:c t="str">
        <x:v>KOMPONENS</x:v>
      </x:c>
      <x:c t="str">
        <x:v>8590913912962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GS1110GS3190</x:v>
      </x:c>
      <x:c t="str">
        <x:v>SIGMA SIMPLY szögletes zuhanykabin 1000x900mm, balos/jobbos, transzparent üveg</x:v>
      </x:c>
      <x:c t="str">
        <x:v>KOMPONENS</x:v>
      </x:c>
      <x:c t="str">
        <x:v>8590913912979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205000.0000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GS1111GS3110</x:v>
      </x:c>
      <x:c t="str">
        <x:v>SIGMA SIMPLY szögletes zuhanykabin 1100x1000mm, balos/jobbos, transzparent üveg</x:v>
      </x:c>
      <x:c t="str">
        <x:v>KOMPONENS</x:v>
      </x:c>
      <x:c t="str">
        <x:v>8590913913020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GS1111GS3170</x:v>
      </x:c>
      <x:c t="str">
        <x:v>SIGMA SIMPLY szögletes zuhanykabin 1100x700mm, balos/jobbos, transzparent üveg</x:v>
      </x:c>
      <x:c t="str">
        <x:v>KOMPONENS</x:v>
      </x:c>
      <x:c t="str">
        <x:v>8590913912986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GS1111GS3175</x:v>
      </x:c>
      <x:c t="str">
        <x:v>SIGMA SIMPLY szögletes zuhanykabin 1100x750mm, balos/jobbos, transzparent üveg</x:v>
      </x:c>
      <x:c t="str">
        <x:v>KOMPONENS</x:v>
      </x:c>
      <x:c t="str">
        <x:v>8590913912993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205000.0000</x:v>
      </x:c>
      <x:c t="str">
        <x:v/>
      </x:c>
    </x:row>
    <x:row>
      <x:c t="str">
        <x:v>GS1111GS3180</x:v>
      </x:c>
      <x:c t="str">
        <x:v>SIGMA SIMPLY szögletes zuhanykabin 1100x800mm, balos/jobbos, transzparent üveg</x:v>
      </x:c>
      <x:c t="str">
        <x:v>KOMPONENS</x:v>
      </x:c>
      <x:c t="str">
        <x:v>8590913913006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206000.0000</x:v>
      </x:c>
      <x:c t="str">
        <x:v/>
      </x:c>
    </x:row>
    <x:row>
      <x:c t="str">
        <x:v>GS1111GS3190</x:v>
      </x:c>
      <x:c t="str">
        <x:v>SIGMA SIMPLY szögletes zuhanykabin 1100x900mm, balos/jobbos, transzparent üveg</x:v>
      </x:c>
      <x:c t="str">
        <x:v>KOMPONENS</x:v>
      </x:c>
      <x:c t="str">
        <x:v>8590913913013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GS1112GS3110</x:v>
      </x:c>
      <x:c t="str">
        <x:v>SIGMA SIMPLY szögletes zuhanykabin 1200x1000mm, balos/jobbos, transzparent üveg</x:v>
      </x:c>
      <x:c t="str">
        <x:v>KOMPONENS</x:v>
      </x:c>
      <x:c t="str">
        <x:v>8590913913075</x:v>
      </x:c>
      <x:c t="str">
        <x:v>szett     </x:v>
      </x:c>
      <x:c t="str">
        <x:v/>
      </x:c>
      <x:c t="n">
        <x:v>62.5200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GS1112GS3170</x:v>
      </x:c>
      <x:c t="str">
        <x:v>SIGMA SIMPLY szögletes zuhanykabin 1200x700mm, balos/jobbos, transzparent üveg</x:v>
      </x:c>
      <x:c t="str">
        <x:v>KOMPONENS</x:v>
      </x:c>
      <x:c t="str">
        <x:v>8590913913037</x:v>
      </x:c>
      <x:c t="str">
        <x:v>szett     </x:v>
      </x:c>
      <x:c t="str">
        <x:v/>
      </x:c>
      <x:c t="n">
        <x:v>52.5200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GS1112GS3175</x:v>
      </x:c>
      <x:c t="str">
        <x:v>SIGMA SIMPLY szögletes zuhanykabin 1200x750mm, balos/jobbos, transzparent üveg</x:v>
      </x:c>
      <x:c t="str">
        <x:v>KOMPONENS</x:v>
      </x:c>
      <x:c t="str">
        <x:v>8590913913044</x:v>
      </x:c>
      <x:c t="str">
        <x:v>szett     </x:v>
      </x:c>
      <x:c t="str">
        <x:v/>
      </x:c>
      <x:c t="n">
        <x:v>54.0200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GS1112GS3180</x:v>
      </x:c>
      <x:c t="str">
        <x:v>SIGMA SIMPLY szögletes zuhanykabin 1200x800mm, balos/jobbos, transzparent üveg</x:v>
      </x:c>
      <x:c t="str">
        <x:v>KOMPONENS</x:v>
      </x:c>
      <x:c t="str">
        <x:v>8590913913051</x:v>
      </x:c>
      <x:c t="str">
        <x:v>szett     </x:v>
      </x:c>
      <x:c t="str">
        <x:v/>
      </x:c>
      <x:c t="n">
        <x:v>55.5200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211000.0000</x:v>
      </x:c>
      <x:c t="str">
        <x:v/>
      </x:c>
    </x:row>
    <x:row>
      <x:c t="str">
        <x:v>GS1112GS3190</x:v>
      </x:c>
      <x:c t="str">
        <x:v>SIGMA SIMPLY szögletes zuhanykabin 1200x900mm, balos/jobbos, transzparent üveg</x:v>
      </x:c>
      <x:c t="str">
        <x:v>KOMPONENS</x:v>
      </x:c>
      <x:c t="str">
        <x:v>8590913913068</x:v>
      </x:c>
      <x:c t="str">
        <x:v>szett     </x:v>
      </x:c>
      <x:c t="str">
        <x:v/>
      </x:c>
      <x:c t="n">
        <x:v>58.5200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GS1113GS3110</x:v>
      </x:c>
      <x:c t="str">
        <x:v>SIGMA SIMPLY szögletes zuhanykabin 1300x1000mm, balos/jobbos, transzparent üveg</x:v>
      </x:c>
      <x:c t="str">
        <x:v>KOMPONENS</x:v>
      </x:c>
      <x:c t="str">
        <x:v>8590913913129</x:v>
      </x:c>
      <x:c t="str">
        <x:v>szett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GS1113GS3170</x:v>
      </x:c>
      <x:c t="str">
        <x:v>SIGMA SIMPLY szögletes zuhanykabin 1300x700mm, balos/jobbos, transzparent üveg</x:v>
      </x:c>
      <x:c t="str">
        <x:v>KOMPONENS</x:v>
      </x:c>
      <x:c t="str">
        <x:v>8590913913082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GS1113GS3175</x:v>
      </x:c>
      <x:c t="str">
        <x:v>SIGMA SIMPLY szögletes zuhanykabin 1300x750mm, balos/jobbos, transzparent üveg</x:v>
      </x:c>
      <x:c t="str">
        <x:v>KOMPONENS</x:v>
      </x:c>
      <x:c t="str">
        <x:v>8590913913099</x:v>
      </x:c>
      <x:c t="str">
        <x:v>szett     </x:v>
      </x:c>
      <x:c t="str">
        <x:v/>
      </x:c>
      <x:c t="n">
        <x:v>72.5000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GS1113GS3180</x:v>
      </x:c>
      <x:c t="str">
        <x:v>SIGMA SIMPLY szögletes zuhanykabin 1300x800mm, balos/jobbos, transzparent üveg</x:v>
      </x:c>
      <x:c t="str">
        <x:v>KOMPONENS</x:v>
      </x:c>
      <x:c t="str">
        <x:v>8590913913105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GS1113GS3190</x:v>
      </x:c>
      <x:c t="str">
        <x:v>SIGMA SIMPLY szögletes zuhanykabin 1300x900mm, balos/jobbos, transzparent üveg</x:v>
      </x:c>
      <x:c t="str">
        <x:v>KOMPONENS</x:v>
      </x:c>
      <x:c t="str">
        <x:v>8590913913112</x:v>
      </x:c>
      <x:c t="str">
        <x:v>szett     </x:v>
      </x:c>
      <x:c t="str">
        <x:v/>
      </x:c>
      <x:c t="n">
        <x:v>77.0000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GS1114GS3110</x:v>
      </x:c>
      <x:c t="str">
        <x:v>SIGMA SIMPLY szögletes zuhanykabin 1400x1000mm, balos/jobbos, transzparent üveg</x:v>
      </x:c>
      <x:c t="str">
        <x:v>KOMPONENS</x:v>
      </x:c>
      <x:c t="str">
        <x:v>8590913913174</x:v>
      </x:c>
      <x:c t="str">
        <x:v>szett     </x:v>
      </x:c>
      <x:c t="str">
        <x:v/>
      </x:c>
      <x:c t="n">
        <x:v>83.0000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GS1114GS3170</x:v>
      </x:c>
      <x:c t="str">
        <x:v>SIGMA SIMPLY szögletes zuhanykabin 1400x700mm, balos/jobbos, transzparent üveg</x:v>
      </x:c>
      <x:c t="str">
        <x:v>KOMPONENS</x:v>
      </x:c>
      <x:c t="str">
        <x:v>8590913913136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GS1114GS3175</x:v>
      </x:c>
      <x:c t="str">
        <x:v>SIGMA SIMPLY szögletes zuhanykabin 1400x750mm, balos/jobbos, transzparent üveg</x:v>
      </x:c>
      <x:c t="str">
        <x:v>KOMPONENS</x:v>
      </x:c>
      <x:c t="str">
        <x:v>8590913913143</x:v>
      </x:c>
      <x:c t="str">
        <x:v>szett     </x:v>
      </x:c>
      <x:c t="str">
        <x:v/>
      </x:c>
      <x:c t="n">
        <x:v>74.5000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GS1114GS3180</x:v>
      </x:c>
      <x:c t="str">
        <x:v>SIGMA SIMPLY szögletes zuhanykabin 1400x800mm, balos/jobbos, transzparent üveg</x:v>
      </x:c>
      <x:c t="str">
        <x:v>KOMPONENS</x:v>
      </x:c>
      <x:c t="str">
        <x:v>8590913913150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GS1114GS3190</x:v>
      </x:c>
      <x:c t="str">
        <x:v>SIGMA SIMPLY szögletes zuhanykabin 1400x900mm, balos/jobbos, transzparent üveg</x:v>
      </x:c>
      <x:c t="str">
        <x:v>KOMPONENS</x:v>
      </x:c>
      <x:c t="str">
        <x:v>8590913913167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GS1279GS3110</x:v>
      </x:c>
      <x:c t="str">
        <x:v>GELCO SIGMA SIMPLY szögletes zuhanykabin, 800x1000mm, jobbos/balos, transzparent üveg</x:v>
      </x:c>
      <x:c t="str">
        <x:v>KOMPONENS</x:v>
      </x:c>
      <x:c t="str">
        <x:v>8590913912771</x:v>
      </x:c>
      <x:c t="str">
        <x:v>szett     </x:v>
      </x:c>
      <x:c t="str">
        <x:v/>
      </x:c>
      <x:c t="n">
        <x:v>65.3000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GS1279GS3170</x:v>
      </x:c>
      <x:c t="str">
        <x:v>GELCO SIGMA SIMPLY szögletes zuhanykabin, 800x700mm, jobbos/balos, transzparent üveg</x:v>
      </x:c>
      <x:c t="str">
        <x:v>KOMPONENS</x:v>
      </x:c>
      <x:c t="str">
        <x:v>8590913912740</x:v>
      </x:c>
      <x:c t="str">
        <x:v>szett     </x:v>
      </x:c>
      <x:c t="str">
        <x:v/>
      </x:c>
      <x:c t="n">
        <x:v>55.3000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GS1279GS3175</x:v>
      </x:c>
      <x:c t="str">
        <x:v>GELCO SIGMA SIMPLY szögletes zuhanykabin, 800x750mm, jobbos/balos, transzparent üveg</x:v>
      </x:c>
      <x:c t="str">
        <x:v>KOMPONENS</x:v>
      </x:c>
      <x:c t="str">
        <x:v>8590913912757</x:v>
      </x:c>
      <x:c t="str">
        <x:v>szett     </x:v>
      </x:c>
      <x:c t="str">
        <x:v/>
      </x:c>
      <x:c t="n">
        <x:v>56.8000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GS1279GS3180</x:v>
      </x:c>
      <x:c t="str">
        <x:v>GELCO SIGMA SIMPLY szögletes zuhanykabin, 800x800mm, jobbos/balos, transzparent üveg</x:v>
      </x:c>
      <x:c t="str">
        <x:v>KOMPONENS</x:v>
      </x:c>
      <x:c t="str">
        <x:v>8590913912825</x:v>
      </x:c>
      <x:c t="str">
        <x:v>szett     </x:v>
      </x:c>
      <x:c t="str">
        <x:v/>
      </x:c>
      <x:c t="n">
        <x:v>58.3000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GS1279GS3190</x:v>
      </x:c>
      <x:c t="str">
        <x:v>GELCO SIGMA SIMPLY szögletes zuhanykabin, 800x900mm, jobbos/balos, transzparent üveg</x:v>
      </x:c>
      <x:c t="str">
        <x:v>KOMPONENS</x:v>
      </x:c>
      <x:c t="str">
        <x:v>8590913912764</x:v>
      </x:c>
      <x:c t="str">
        <x:v>szett     </x:v>
      </x:c>
      <x:c t="str">
        <x:v/>
      </x:c>
      <x:c t="n">
        <x:v>61.3000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GS1296GS3110</x:v>
      </x:c>
      <x:c t="str">
        <x:v>GELCO SIGMA SIMPLY szögletes zuhanykabin, 900x1000mm, jobbos/balos, transzparent üveg</x:v>
      </x:c>
      <x:c t="str">
        <x:v>KOMPONENS</x:v>
      </x:c>
      <x:c t="str">
        <x:v>8590913912818</x:v>
      </x:c>
      <x:c t="str">
        <x:v>szett     </x:v>
      </x:c>
      <x:c t="str">
        <x:v/>
      </x:c>
      <x:c t="n">
        <x:v>66.8000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GS1296GS3170</x:v>
      </x:c>
      <x:c t="str">
        <x:v>GELCO SIGMA SIMPLY szögletes zuhanykabin, 900x700mm, jobbos/balos, transzparent üveg</x:v>
      </x:c>
      <x:c t="str">
        <x:v>KOMPONENS</x:v>
      </x:c>
      <x:c t="str">
        <x:v>8590913912788</x:v>
      </x:c>
      <x:c t="str">
        <x:v>szett     </x:v>
      </x:c>
      <x:c t="str">
        <x:v/>
      </x:c>
      <x:c t="n">
        <x:v>56.8000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GS1296GS3175</x:v>
      </x:c>
      <x:c t="str">
        <x:v>GELCO SIGMA SIMPLY szögletes zuhanykabin, 900x750mm, jobbos/balos, transzparent üveg</x:v>
      </x:c>
      <x:c t="str">
        <x:v>KOMPONENS</x:v>
      </x:c>
      <x:c t="str">
        <x:v>8590913912795</x:v>
      </x:c>
      <x:c t="str">
        <x:v>szett     </x:v>
      </x:c>
      <x:c t="str">
        <x:v/>
      </x:c>
      <x:c t="n">
        <x:v>58.3000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GS1296GS3180</x:v>
      </x:c>
      <x:c t="str">
        <x:v>GELCO SIGMA SIMPLY szögletes zuhanykabin, 900x800mm, jobbos/balos, transzparent üveg</x:v>
      </x:c>
      <x:c t="str">
        <x:v>KOMPONENS</x:v>
      </x:c>
      <x:c t="str">
        <x:v>8590913912801</x:v>
      </x:c>
      <x:c t="str">
        <x:v>szett     </x:v>
      </x:c>
      <x:c t="str">
        <x:v/>
      </x:c>
      <x:c t="n">
        <x:v>59.8000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GS1296GS3190</x:v>
      </x:c>
      <x:c t="str">
        <x:v>GELCO SIGMA SIMPLY szögletes zuhanykabin, 900x900mm, jobbos/balos, transzparent üveg</x:v>
      </x:c>
      <x:c t="str">
        <x:v>KOMPONENS</x:v>
      </x:c>
      <x:c t="str">
        <x:v>8590913912832</x:v>
      </x:c>
      <x:c t="str">
        <x:v>szett     </x:v>
      </x:c>
      <x:c t="str">
        <x:v/>
      </x:c>
      <x:c t="n">
        <x:v>62.8000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GS2110BGS2110B</x:v>
      </x:c>
      <x:c t="str">
        <x:v>SIGMA SIMPLY BLACK szögletes zuhanykabin 1000x1000mm, sarokbelépős, transzparent üveg</x:v>
      </x:c>
      <x:c t="str">
        <x:v>KOMPONENS</x:v>
      </x:c>
      <x:c t="str">
        <x:v>8590913930584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GS2110BGS2180B</x:v>
      </x:c>
      <x:c t="str">
        <x:v>SIGMA SIMPLY BLACK szögletes zuhanykabin 1000x800mm, balos/jobbos, sarokbelépős</x:v>
      </x:c>
      <x:c t="str">
        <x:v>KOMPONENS</x:v>
      </x:c>
      <x:c t="str">
        <x:v>8590913930591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GS2110BGS2190B</x:v>
      </x:c>
      <x:c t="str">
        <x:v>SIGMA SIMPLY BLACK szögletes zuhanykabin 1000x900mm, balos/jobbos, sarokbelépős</x:v>
      </x:c>
      <x:c t="str">
        <x:v>KOMPONENS</x:v>
      </x:c>
      <x:c t="str">
        <x:v>8590913930553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GS2110GS2110</x:v>
      </x:c>
      <x:c t="str">
        <x:v>SIGMA SIMPLY szögletes zuhanykabin 1000x1000mm, sarokbelépős, transzparent üveg</x:v>
      </x:c>
      <x:c t="str">
        <x:v>KOMPONENS</x:v>
      </x:c>
      <x:c t="str">
        <x:v>8590913904851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206000.0000</x:v>
      </x:c>
      <x:c t="str">
        <x:v/>
      </x:c>
    </x:row>
    <x:row>
      <x:c t="str">
        <x:v>GS2110GS2180</x:v>
      </x:c>
      <x:c t="str">
        <x:v>SIGMA SIMPLY szögletes zuhanykabin 1000x800mm, balos/jobbos, sarokbelépős</x:v>
      </x:c>
      <x:c t="str">
        <x:v>KOMPONENS</x:v>
      </x:c>
      <x:c t="str">
        <x:v>8590913904899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GS2110GS2190</x:v>
      </x:c>
      <x:c t="str">
        <x:v>SIGMA SIMPLY szögletes zuhanykabin 1000x900mm, balos/jobbos, sarokbelépős</x:v>
      </x:c>
      <x:c t="str">
        <x:v>KOMPONENS</x:v>
      </x:c>
      <x:c t="str">
        <x:v>8590913904882</x:v>
      </x:c>
      <x:c t="str">
        <x:v>szett     </x:v>
      </x:c>
      <x:c t="str">
        <x:v/>
      </x:c>
      <x:c t="n">
        <x:v>56.4000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GS2111-01</x:v>
      </x:c>
      <x:c t="str">
        <x:v>GELCO SIGMA SIMPLY szögletes zuhanykabin, 1100x1100mm, sarokbelépős, transzparent üveg</x:v>
      </x:c>
      <x:c t="str">
        <x:v>KOMPONENS</x:v>
      </x:c>
      <x:c t="str">
        <x:v>8590913953705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GS2111-02</x:v>
      </x:c>
      <x:c t="str">
        <x:v>GELCO SIGMA SIMPLY szögletes zuhanykabin, 1100x1000mm, jobbos/balos, sarokbelépős</x:v>
      </x:c>
      <x:c t="str">
        <x:v>KOMPONENS</x:v>
      </x:c>
      <x:c t="str">
        <x:v>8590913953712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GS2111-03</x:v>
      </x:c>
      <x:c t="str">
        <x:v>GELCO SIGMA SIMPLY szögletes zuhanykabin, 1100x900mm, jobbos/balos, sarokbelépős</x:v>
      </x:c>
      <x:c t="str">
        <x:v>KOMPONENS</x:v>
      </x:c>
      <x:c t="str">
        <x:v>8590913953729</x:v>
      </x:c>
      <x:c t="str">
        <x:v>szett     </x:v>
      </x:c>
      <x:c t="str">
        <x:v/>
      </x:c>
      <x:c t="n">
        <x:v>56.4000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GS2111-04</x:v>
      </x:c>
      <x:c t="str">
        <x:v>GELCO SIGMA SIMPLY szögletes zuhanykabin, 1100x800mm, jobbos/balos, sarokbelépős</x:v>
      </x:c>
      <x:c t="str">
        <x:v>KOMPONENS</x:v>
      </x:c>
      <x:c t="str">
        <x:v>8590913953736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GS2111B-01</x:v>
      </x:c>
      <x:c t="str">
        <x:v>GELCO SIGMA SIMPLY BLACK szögletes zuhanykabin, 1100x1100mm, sarokbelépős, transzparent üveg</x:v>
      </x:c>
      <x:c t="str">
        <x:v>KOMPONENS</x:v>
      </x:c>
      <x:c t="str">
        <x:v>8590913953613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GS2111B-02</x:v>
      </x:c>
      <x:c t="str">
        <x:v>GELCO SIGMA SIMPLY BLACK szögletes zuhanykabin, 1100x1000mm, jobbos/balos, sarokbelépős</x:v>
      </x:c>
      <x:c t="str">
        <x:v>KOMPONENS</x:v>
      </x:c>
      <x:c t="str">
        <x:v>8590913953620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GS2111B-03</x:v>
      </x:c>
      <x:c t="str">
        <x:v>GELCO SIGMA SIMPLY BLACK szögletes zuhanykabin, 1100x900mm, jobbos/balos, sarokbelépős</x:v>
      </x:c>
      <x:c t="str">
        <x:v>KOMPONENS</x:v>
      </x:c>
      <x:c t="str">
        <x:v>8590913953637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GS2111B-04</x:v>
      </x:c>
      <x:c t="str">
        <x:v>GELCO SIGMA SIMPLY BLACK szögletes zuhanykabin, 1100x800mm, jobbos/balos, sarokbelépős</x:v>
      </x:c>
      <x:c t="str">
        <x:v>KOMPONENS</x:v>
      </x:c>
      <x:c t="str">
        <x:v>8590913953644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GS2112-01</x:v>
      </x:c>
      <x:c t="str">
        <x:v>GELCO SIGMA SIMPLY szögletes zuhanykabin, 1200x1200mm, sarokbelépős, transzparent üveg</x:v>
      </x:c>
      <x:c t="str">
        <x:v>KOMPONENS</x:v>
      </x:c>
      <x:c t="str">
        <x:v>8590913953651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GS2112-02</x:v>
      </x:c>
      <x:c t="str">
        <x:v>GELCO SIGMA SIMPLY szögletes zuhanykabin, 1200x1100mm, jobbos/balos, sarokbelépős</x:v>
      </x:c>
      <x:c t="str">
        <x:v>KOMPONENS</x:v>
      </x:c>
      <x:c t="str">
        <x:v>8590913953668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GS2112-03</x:v>
      </x:c>
      <x:c t="str">
        <x:v>GELCO SIGMA SIMPLY szögletes zuhanykabin, 1200x1000mm, jobbos/balos, sarokbelépős</x:v>
      </x:c>
      <x:c t="str">
        <x:v>KOMPONENS</x:v>
      </x:c>
      <x:c t="str">
        <x:v>8590913953675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GS2112-04</x:v>
      </x:c>
      <x:c t="str">
        <x:v>GELCO SIGMA SIMPLY szögletes zuhanykabin, 1200x900mm, jobbos/balos, sarokbelépős</x:v>
      </x:c>
      <x:c t="str">
        <x:v>KOMPONENS</x:v>
      </x:c>
      <x:c t="str">
        <x:v>8590913953682</x:v>
      </x:c>
      <x:c t="str">
        <x:v>szett     </x:v>
      </x:c>
      <x:c t="str">
        <x:v/>
      </x:c>
      <x:c t="n">
        <x:v>56.4000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GS2112-05</x:v>
      </x:c>
      <x:c t="str">
        <x:v>GELCO SIGMA SIMPLY szögletes zuhanykabin, 1200x800mm, jobbos/balos, sarokbelépős</x:v>
      </x:c>
      <x:c t="str">
        <x:v>KOMPONENS</x:v>
      </x:c>
      <x:c t="str">
        <x:v>8590913953699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GS2112B-01</x:v>
      </x:c>
      <x:c t="str">
        <x:v>GELCO SIGMA SIMPLY BLACK szögletes zuhanykabin, 1200x1200mm, sarokbelépős, transzparent üveg</x:v>
      </x:c>
      <x:c t="str">
        <x:v>KOMPONENS</x:v>
      </x:c>
      <x:c t="str">
        <x:v>8590913953569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250000.0000</x:v>
      </x:c>
      <x:c t="str">
        <x:v/>
      </x:c>
    </x:row>
    <x:row>
      <x:c t="str">
        <x:v>GS2112B-02</x:v>
      </x:c>
      <x:c t="str">
        <x:v>GELCO SIGMA SIMPLY BLACK szögletes zuhanykabin, 1200x1100mm, jobbos/balos, sarokbelépős</x:v>
      </x:c>
      <x:c t="str">
        <x:v>KOMPONENS</x:v>
      </x:c>
      <x:c t="str">
        <x:v>8590913953576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GS2112B-03</x:v>
      </x:c>
      <x:c t="str">
        <x:v>GELCO SIGMA SIMPLY BLACK szögletes zuhanykabin, 1200x1000mm, jobbos/balos, sarokbelépős</x:v>
      </x:c>
      <x:c t="str">
        <x:v>KOMPONENS</x:v>
      </x:c>
      <x:c t="str">
        <x:v>8590913953583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GS2112B-04</x:v>
      </x:c>
      <x:c t="str">
        <x:v>GELCO SIGMA SIMPLY BLACK szögletes zuhanykabin, 1200x900mm, jobbos/balos, sarokbelépős</x:v>
      </x:c>
      <x:c t="str">
        <x:v>KOMPONENS</x:v>
      </x:c>
      <x:c t="str">
        <x:v>8590913953590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GS2112B-05</x:v>
      </x:c>
      <x:c t="str">
        <x:v>GELCO SIGMA SIMPLY BLACK szögletes zuhanykabin, 1200x800mm, jobbos/balos, sarokbelépős</x:v>
      </x:c>
      <x:c t="str">
        <x:v>KOMPONENS</x:v>
      </x:c>
      <x:c t="str">
        <x:v>8590913953606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GS2180BGS2180B</x:v>
      </x:c>
      <x:c t="str">
        <x:v>SIGMA SIMPLY BLACK szögletes zuhanykabin 800x800mm, sarokbelépős, transzparent üveg</x:v>
      </x:c>
      <x:c t="str">
        <x:v>KOMPONENS</x:v>
      </x:c>
      <x:c t="str">
        <x:v>8590913930577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GS2180GS2180</x:v>
      </x:c>
      <x:c t="str">
        <x:v>SIGMA SIMPLY szögletes zuhanykabin 800x800mm, sarokbelépős, transzparent üveg</x:v>
      </x:c>
      <x:c t="str">
        <x:v>KOMPONENS</x:v>
      </x:c>
      <x:c t="str">
        <x:v>8590913904868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GS2190BGS2180B</x:v>
      </x:c>
      <x:c t="str">
        <x:v>SIGMA SIMPLY BLACK szögletes zuhanykabin 900x800mm, balos/jobbos, sarokbelépős</x:v>
      </x:c>
      <x:c t="str">
        <x:v>KOMPONENS</x:v>
      </x:c>
      <x:c t="str">
        <x:v>8590913930560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211000.0000</x:v>
      </x:c>
      <x:c t="str">
        <x:v/>
      </x:c>
    </x:row>
    <x:row>
      <x:c t="str">
        <x:v>GS2190BGS2190B</x:v>
      </x:c>
      <x:c t="str">
        <x:v>SIGMA SIMPLY BLACK szögletes zuhanykabin 900x900mm, sarokbelépős, transzparent üveg</x:v>
      </x:c>
      <x:c t="str">
        <x:v>KOMPONENS</x:v>
      </x:c>
      <x:c t="str">
        <x:v>8590913930607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GS2190GS2180</x:v>
      </x:c>
      <x:c t="str">
        <x:v>SIGMA SIMPLY szögletes zuhanykabin 900x800mm, balos/jobbos, sarokbelépős</x:v>
      </x:c>
      <x:c t="str">
        <x:v>KOMPONENS</x:v>
      </x:c>
      <x:c t="str">
        <x:v>8590913904905</x:v>
      </x:c>
      <x:c t="str">
        <x:v>szett     </x:v>
      </x:c>
      <x:c t="str">
        <x:v/>
      </x:c>
      <x:c t="n">
        <x:v>50.4000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GS2190GS2190</x:v>
      </x:c>
      <x:c t="str">
        <x:v>SIGMA SIMPLY szögletes zuhanykabin 900x900mm, sarokbelépős, transzparent üveg</x:v>
      </x:c>
      <x:c t="str">
        <x:v>KOMPONENS</x:v>
      </x:c>
      <x:c t="str">
        <x:v>8590913904875</x:v>
      </x:c>
      <x:c t="str">
        <x:v>szett     </x:v>
      </x:c>
      <x:c t="str">
        <x:v/>
      </x:c>
      <x:c t="n">
        <x:v>42.8000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GS2410B-01</x:v>
      </x:c>
      <x:c t="str">
        <x:v>GELCO SIGMA SIMPLY BLACK szögletes zuhanykabin, 1000x1000mm, sarokbelépős,  Brick üveg</x:v>
      </x:c>
      <x:c t="str">
        <x:v>KOMPONENS</x:v>
      </x:c>
      <x:c t="str">
        <x:v>8590913952913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GS2410B-02</x:v>
      </x:c>
      <x:c t="str">
        <x:v>GELCO SIGMA SIMPLY BLACK szögletes zuhanykabin, 1000x800mm, jobbos/balos, sarokbelépős, Brick üveg</x:v>
      </x:c>
      <x:c t="str">
        <x:v>KOMPONENS</x:v>
      </x:c>
      <x:c t="str">
        <x:v>8590913952944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GS2410B-03</x:v>
      </x:c>
      <x:c t="str">
        <x:v>GELCO SIGMA SIMPLY BLACK szögletes zuhanykabin, 1000x900mm, jobbos/balos, sarokbelépős, Brick üveg</x:v>
      </x:c>
      <x:c t="str">
        <x:v>KOMPONENS</x:v>
      </x:c>
      <x:c t="str">
        <x:v>8590913952951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GS2410GS2410</x:v>
      </x:c>
      <x:c t="str">
        <x:v>SIGMA SIMPLY szögletes zuhanykabin 1000x1000mm, sarokbelépős, Brick glass</x:v>
      </x:c>
      <x:c t="str">
        <x:v>KOMPONENS</x:v>
      </x:c>
      <x:c t="str">
        <x:v>8590913904912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GS2410GS2480</x:v>
      </x:c>
      <x:c t="str">
        <x:v>SIGMA SIMPLY szögletes zuhanykabin 1000x800mm, balos/jobbos, sarokbelépős, Brick glas</x:v>
      </x:c>
      <x:c t="str">
        <x:v>KOMPONENS</x:v>
      </x:c>
      <x:c t="str">
        <x:v>8590913904950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216000.0000</x:v>
      </x:c>
      <x:c t="str">
        <x:v/>
      </x:c>
    </x:row>
    <x:row>
      <x:c t="str">
        <x:v>GS2410GS2490</x:v>
      </x:c>
      <x:c t="str">
        <x:v>SIGMA SIMPLY szögletes zuhanykabin 1000x900mm, balos/jobbos, sarokbelépős, Brick glas</x:v>
      </x:c>
      <x:c t="str">
        <x:v>KOMPONENS</x:v>
      </x:c>
      <x:c t="str">
        <x:v>8590913904943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220000.0000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GS2480B-01</x:v>
      </x:c>
      <x:c t="str">
        <x:v>GELCO SIGMA SIMPLY BLACK szögletes zuhanykabin, 800x800mm, sarokbelépős,  Brick üveg</x:v>
      </x:c>
      <x:c t="str">
        <x:v>KOMPONENS</x:v>
      </x:c>
      <x:c t="str">
        <x:v>8590913952968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GS2480GS2480</x:v>
      </x:c>
      <x:c t="str">
        <x:v>SIGMA SIMPLY szögletes zuhanykabin 800x800mm, sarokbelépős, Brick glass</x:v>
      </x:c>
      <x:c t="str">
        <x:v>KOMPONENS</x:v>
      </x:c>
      <x:c t="str">
        <x:v>8590913904929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GS2490B-01</x:v>
      </x:c>
      <x:c t="str">
        <x:v>GELCO SIGMA SIMPLY BLACK szögletes zuhanykabin, 900x800mm, jobbos/balos, sarokbelépős, Brick üveg</x:v>
      </x:c>
      <x:c t="str">
        <x:v>KOMPONENS</x:v>
      </x:c>
      <x:c t="str">
        <x:v>8590913952975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GS2490B-02</x:v>
      </x:c>
      <x:c t="str">
        <x:v>GELCO SIGMA SIMPLY BLACK szögletes zuhanykabin, 900x900mm, sarokbelépős,  Brick üveg</x:v>
      </x:c>
      <x:c t="str">
        <x:v>KOMPONENS</x:v>
      </x:c>
      <x:c t="str">
        <x:v>8590913952982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GS2490GS2480</x:v>
      </x:c>
      <x:c t="str">
        <x:v>SIGMA SIMPLY szögletes zuhanykabin 900x800mm, balos/jobbos, sarokbelépős, Brick glas</x:v>
      </x:c>
      <x:c t="str">
        <x:v>KOMPONENS</x:v>
      </x:c>
      <x:c t="str">
        <x:v>8590913904967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GS2490GS2490</x:v>
      </x:c>
      <x:c t="str">
        <x:v>SIGMA SIMPLY szögletes zuhanykabin 900x900mm, sarokbelépős, Brick glass</x:v>
      </x:c>
      <x:c t="str">
        <x:v>KOMPONENS</x:v>
      </x:c>
      <x:c t="str">
        <x:v>8590913904936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GS3888GS4310</x:v>
      </x:c>
      <x:c t="str">
        <x:v>SIGMA SIMPLY szögletes zuhanykabin, nyíló ajtó+ fix oldalfal 800x1000mm, balos/jobbos, Brick üveg</x:v>
      </x:c>
      <x:c t="str">
        <x:v>KOMPONENS</x:v>
      </x:c>
      <x:c t="str">
        <x:v>8590913912870</x:v>
      </x:c>
      <x:c t="str">
        <x:v>szett     </x:v>
      </x:c>
      <x:c t="str">
        <x:v/>
      </x:c>
      <x:c t="n">
        <x:v>55.4100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246000.0000</x:v>
      </x:c>
      <x:c t="str">
        <x:v/>
      </x:c>
    </x:row>
    <x:row>
      <x:c t="str">
        <x:v>GS3888GS4370</x:v>
      </x:c>
      <x:c t="str">
        <x:v>SIGMA SIMPLY szögletes zuhanykabin, nyíló ajtó+ fix oldalfal 800x700mm, balos/jobbos, Brick üveg</x:v>
      </x:c>
      <x:c t="str">
        <x:v>KOMPONENS</x:v>
      </x:c>
      <x:c t="str">
        <x:v>8590913912849</x:v>
      </x:c>
      <x:c t="str">
        <x:v>szett     </x:v>
      </x:c>
      <x:c t="str">
        <x:v/>
      </x:c>
      <x:c t="n">
        <x:v>46.4100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GS3888GS4375</x:v>
      </x:c>
      <x:c t="str">
        <x:v>SIGMA SIMPLY szögletes zuhanykabin, nyíló ajtó+ fix oldalfal 800x750mm, balos/jobbos, Brick üveg</x:v>
      </x:c>
      <x:c t="str">
        <x:v>KOMPONENS</x:v>
      </x:c>
      <x:c t="str">
        <x:v>8590913912856</x:v>
      </x:c>
      <x:c t="str">
        <x:v>szett     </x:v>
      </x:c>
      <x:c t="str">
        <x:v/>
      </x:c>
      <x:c t="n">
        <x:v>47.9100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GS3888GS4380</x:v>
      </x:c>
      <x:c t="str">
        <x:v>SIGMA SIMPLY szögletes zuhanykabin, nyíló ajtó+ fix oldalfal 800x800mm, balos/jobbos, Brick üveg</x:v>
      </x:c>
      <x:c t="str">
        <x:v>KOMPONENS</x:v>
      </x:c>
      <x:c t="str">
        <x:v>8590913912924</x:v>
      </x:c>
      <x:c t="str">
        <x:v>szett     </x:v>
      </x:c>
      <x:c t="str">
        <x:v/>
      </x:c>
      <x:c t="n">
        <x:v>49.4100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GS3888GS4390</x:v>
      </x:c>
      <x:c t="str">
        <x:v>SIGMA SIMPLY szögletes zuhanykabin, nyíló ajtó+ fix oldalfal 800x900mm, balos/jobbos, Brick üveg</x:v>
      </x:c>
      <x:c t="str">
        <x:v>KOMPONENS</x:v>
      </x:c>
      <x:c t="str">
        <x:v>8590913912863</x:v>
      </x:c>
      <x:c t="str">
        <x:v>szett     </x:v>
      </x:c>
      <x:c t="str">
        <x:v/>
      </x:c>
      <x:c t="n">
        <x:v>52.4100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241000.0000</x:v>
      </x:c>
      <x:c t="str">
        <x:v/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GS3899GS4310</x:v>
      </x:c>
      <x:c t="str">
        <x:v>GELCO SIGMA SIMPLY szögletes zuhanykabin, 900x1000mm, jobbos/balos, Brick üveg</x:v>
      </x:c>
      <x:c t="str">
        <x:v>KOMPONENS</x:v>
      </x:c>
      <x:c t="str">
        <x:v>8590913912917</x:v>
      </x:c>
      <x:c t="str">
        <x:v>szett     </x:v>
      </x:c>
      <x:c t="str">
        <x:v/>
      </x:c>
      <x:c t="n">
        <x:v>65.8000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GS3899GS4370</x:v>
      </x:c>
      <x:c t="str">
        <x:v>GELCO SIGMA SIMPLY szögletes zuhanykabin, 900x700mm, jobbos/balos, Brick üveg</x:v>
      </x:c>
      <x:c t="str">
        <x:v>KOMPONENS</x:v>
      </x:c>
      <x:c t="str">
        <x:v>8590913912887</x:v>
      </x:c>
      <x:c t="str">
        <x:v>szett     </x:v>
      </x:c>
      <x:c t="str">
        <x:v/>
      </x:c>
      <x:c t="n">
        <x:v>56.8000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249000.0000</x:v>
      </x:c>
      <x:c t="str">
        <x:v/>
      </x:c>
    </x:row>
    <x:row>
      <x:c t="str">
        <x:v>GS3899GS4375</x:v>
      </x:c>
      <x:c t="str">
        <x:v>GELCO SIGMA SIMPLY szögletes zuhanykabin, 900x750mm, jobbos/balos, Brick üveg</x:v>
      </x:c>
      <x:c t="str">
        <x:v>KOMPONENS</x:v>
      </x:c>
      <x:c t="str">
        <x:v>8590913912894</x:v>
      </x:c>
      <x:c t="str">
        <x:v>szett     </x:v>
      </x:c>
      <x:c t="str">
        <x:v/>
      </x:c>
      <x:c t="n">
        <x:v>58.3000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251000.0000</x:v>
      </x:c>
      <x:c t="str">
        <x:v/>
      </x:c>
    </x:row>
    <x:row>
      <x:c t="str">
        <x:v>GS3899GS4380</x:v>
      </x:c>
      <x:c t="str">
        <x:v>GELCO SIGMA SIMPLY szögletes zuhanykabin, 900x800mm, jobbos/balos, Brick üveg</x:v>
      </x:c>
      <x:c t="str">
        <x:v>KOMPONENS</x:v>
      </x:c>
      <x:c t="str">
        <x:v>8590913912900</x:v>
      </x:c>
      <x:c t="str">
        <x:v>szett     </x:v>
      </x:c>
      <x:c t="str">
        <x:v/>
      </x:c>
      <x:c t="n">
        <x:v>59.8000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GS3899GS4390</x:v>
      </x:c>
      <x:c t="str">
        <x:v>GELCO SIGMA SIMPLY szögletes zuhanykabin, 900x900mm, jobbos/balos, Brick üveg</x:v>
      </x:c>
      <x:c t="str">
        <x:v>KOMPONENS</x:v>
      </x:c>
      <x:c t="str">
        <x:v>8590913912931</x:v>
      </x:c>
      <x:c t="str">
        <x:v>szett     </x:v>
      </x:c>
      <x:c t="str">
        <x:v/>
      </x:c>
      <x:c t="n">
        <x:v>62.8000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258000.0000</x:v>
      </x:c>
      <x:c t="str">
        <x:v/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GS4210GS4310</x:v>
      </x:c>
      <x:c t="str">
        <x:v>SIGMA SIMPLY szögletes zuhanykabin 1000x1000mm, balos/jobbos, Brick üveg</x:v>
      </x:c>
      <x:c t="str">
        <x:v>KOMPONENS</x:v>
      </x:c>
      <x:c t="str">
        <x:v>8590913913334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GS4210GS4370</x:v>
      </x:c>
      <x:c t="str">
        <x:v>SIGMA SIMPLY szögletes zuhanykabin 1000x700mm, balos/jobbos, Brick üveg</x:v>
      </x:c>
      <x:c t="str">
        <x:v>KOMPONENS</x:v>
      </x:c>
      <x:c t="str">
        <x:v>8590913913181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GS4210GS4375</x:v>
      </x:c>
      <x:c t="str">
        <x:v>SIGMA SIMPLY szögletes zuhanykabin 1000x750mm, balos/jobbos, Brick üveg</x:v>
      </x:c>
      <x:c t="str">
        <x:v>KOMPONENS</x:v>
      </x:c>
      <x:c t="str">
        <x:v>8590913913198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GS4210GS4380</x:v>
      </x:c>
      <x:c t="str">
        <x:v>SIGMA SIMPLY szögletes zuhanykabin 1000x800mm, balos/jobbos, Brick üveg</x:v>
      </x:c>
      <x:c t="str">
        <x:v>KOMPONENS</x:v>
      </x:c>
      <x:c t="str">
        <x:v>8590913913204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226000.0000</x:v>
      </x:c>
      <x:c t="str">
        <x:v/>
      </x:c>
    </x:row>
    <x:row>
      <x:c t="str">
        <x:v>GS4210GS4390</x:v>
      </x:c>
      <x:c t="str">
        <x:v>SIGMA SIMPLY szögletes zuhanykabin 1000x900mm, balos/jobbos, Brick üveg</x:v>
      </x:c>
      <x:c t="str">
        <x:v>KOMPONENS</x:v>
      </x:c>
      <x:c t="str">
        <x:v>8590913913211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GS4211GS4310</x:v>
      </x:c>
      <x:c t="str">
        <x:v>SIGMA SIMPLY szögletes zuhanykabin 1100x1000mm, balos/jobbos, Brick üveg</x:v>
      </x:c>
      <x:c t="str">
        <x:v>KOMPONENS</x:v>
      </x:c>
      <x:c t="str">
        <x:v>8590913913266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241000.0000</x:v>
      </x:c>
      <x:c t="str">
        <x:v/>
      </x:c>
    </x:row>
    <x:row>
      <x:c t="str">
        <x:v>GS4211GS4370</x:v>
      </x:c>
      <x:c t="str">
        <x:v>SIGMA SIMPLY szögletes zuhanykabin 1100x700mm, balos/jobbos, Brick üveg</x:v>
      </x:c>
      <x:c t="str">
        <x:v>KOMPONENS</x:v>
      </x:c>
      <x:c t="str">
        <x:v>8590913913228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GS4211GS4375</x:v>
      </x:c>
      <x:c t="str">
        <x:v>SIGMA SIMPLY szögletes zuhanykabin 1100x750mm, balos/jobbos, Brick üveg</x:v>
      </x:c>
      <x:c t="str">
        <x:v>KOMPONENS</x:v>
      </x:c>
      <x:c t="str">
        <x:v>8590913913235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/>
      </x:c>
    </x:row>
    <x:row>
      <x:c t="str">
        <x:v>GS4211GS4380</x:v>
      </x:c>
      <x:c t="str">
        <x:v>SIGMA SIMPLY szögletes zuhanykabin 1100x800mm, balos/jobbos, Brick üveg</x:v>
      </x:c>
      <x:c t="str">
        <x:v>KOMPONENS</x:v>
      </x:c>
      <x:c t="str">
        <x:v>8590913913242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GS4211GS4390</x:v>
      </x:c>
      <x:c t="str">
        <x:v>SIGMA SIMPLY szögletes zuhanykabin 1100x900mm, balos/jobbos, Brick üveg</x:v>
      </x:c>
      <x:c t="str">
        <x:v>KOMPONENS</x:v>
      </x:c>
      <x:c t="str">
        <x:v>8590913913259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GS4212GS4310</x:v>
      </x:c>
      <x:c t="str">
        <x:v>SIGMA SIMPLY szögletes zuhanykabin 1200x1000mm, balos/jobbos, Brick üveg</x:v>
      </x:c>
      <x:c t="str">
        <x:v>KOMPONENS</x:v>
      </x:c>
      <x:c t="str">
        <x:v>8590913913310</x:v>
      </x:c>
      <x:c t="str">
        <x:v>szett     </x:v>
      </x:c>
      <x:c t="str">
        <x:v/>
      </x:c>
      <x:c t="n">
        <x:v>61.5200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251000.0000</x:v>
      </x:c>
      <x:c t="str">
        <x:v/>
      </x:c>
    </x:row>
    <x:row>
      <x:c t="str">
        <x:v>GS4212GS4370</x:v>
      </x:c>
      <x:c t="str">
        <x:v>SIGMA SIMPLY szögletes zuhanykabin 1200x700mm, balos/jobbos, Brick üveg</x:v>
      </x:c>
      <x:c t="str">
        <x:v>KOMPONENS</x:v>
      </x:c>
      <x:c t="str">
        <x:v>8590913913273</x:v>
      </x:c>
      <x:c t="str">
        <x:v>szett     </x:v>
      </x:c>
      <x:c t="str">
        <x:v/>
      </x:c>
      <x:c t="n">
        <x:v>52.5200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GS4212GS4375</x:v>
      </x:c>
      <x:c t="str">
        <x:v>SIGMA SIMPLY szögletes zuhanykabin 1200x750mm, balos/jobbos, Brick üveg</x:v>
      </x:c>
      <x:c t="str">
        <x:v>KOMPONENS</x:v>
      </x:c>
      <x:c t="str">
        <x:v>8590913913280</x:v>
      </x:c>
      <x:c t="str">
        <x:v>szett     </x:v>
      </x:c>
      <x:c t="str">
        <x:v/>
      </x:c>
      <x:c t="n">
        <x:v>54.0200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GS4212GS4380</x:v>
      </x:c>
      <x:c t="str">
        <x:v>SIGMA SIMPLY szögletes zuhanykabin 1200x800mm, balos/jobbos, Brick üveg</x:v>
      </x:c>
      <x:c t="str">
        <x:v>KOMPONENS</x:v>
      </x:c>
      <x:c t="str">
        <x:v>8590913913297</x:v>
      </x:c>
      <x:c t="str">
        <x:v>szett     </x:v>
      </x:c>
      <x:c t="str">
        <x:v/>
      </x:c>
      <x:c t="n">
        <x:v>55.5200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241000.0000</x:v>
      </x:c>
      <x:c t="str">
        <x:v/>
      </x:c>
    </x:row>
    <x:row>
      <x:c t="str">
        <x:v>GS4212GS4390</x:v>
      </x:c>
      <x:c t="str">
        <x:v>SIGMA SIMPLY szögletes zuhanykabin 1200x900mm, balos/jobbos, Brick üveg</x:v>
      </x:c>
      <x:c t="str">
        <x:v>KOMPONENS</x:v>
      </x:c>
      <x:c t="str">
        <x:v>8590913913303</x:v>
      </x:c>
      <x:c t="str">
        <x:v>szett     </x:v>
      </x:c>
      <x:c t="str">
        <x:v/>
      </x:c>
      <x:c t="n">
        <x:v>58.5200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GT1210CL-B</x:v>
      </x:c>
      <x:c t="str">
        <x:v>TRINITY BLACK zuhanyajtó, 1000mm, transzparent üveg, balos</x:v>
      </x:c>
      <x:c t="str">
        <x:v>KOMPONENS</x:v>
      </x:c>
      <x:c t="str">
        <x:v>8590913139307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GT1210CL-CH</x:v>
      </x:c>
      <x:c t="str">
        <x:v>TRINITY CHROME zuhanyajtó, 1000mm, transzparent üveg, balos</x:v>
      </x:c>
      <x:c t="str">
        <x:v>KOMPONENS</x:v>
      </x:c>
      <x:c t="str">
        <x:v>8590913139338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GT1210CL-G</x:v>
      </x:c>
      <x:c t="str">
        <x:v>TRINITY GOLD zuhanyajtó, 1000mm, transzparent üveg, balos</x:v>
      </x:c>
      <x:c t="str">
        <x:v>KOMPONENS</x:v>
      </x:c>
      <x:c t="str">
        <x:v>8590913139321</x:v>
      </x:c>
      <x:c t="str">
        <x:v>szett     </x:v>
      </x:c>
      <x:c t="str">
        <x:v/>
      </x:c>
      <x:c t="n">
        <x:v>63.5800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GT1210CR-B</x:v>
      </x:c>
      <x:c t="str">
        <x:v>TRINITY BLACK zuhanyajtó, 1000mm, transzparent üveg, jobbos</x:v>
      </x:c>
      <x:c t="str">
        <x:v>KOMPONENS</x:v>
      </x:c>
      <x:c t="str">
        <x:v>8590913139345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GT1210CR-CH</x:v>
      </x:c>
      <x:c t="str">
        <x:v>TRINITY CHROME zuhanyajtó, 1000mm, transzparent üveg, jobbos</x:v>
      </x:c>
      <x:c t="str">
        <x:v>KOMPONENS</x:v>
      </x:c>
      <x:c t="str">
        <x:v>8590913140044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GT1210CR-G</x:v>
      </x:c>
      <x:c t="str">
        <x:v>TRINITY GOLD zuhanyajtó, 1000mm, transzparent üveg, jobbos</x:v>
      </x:c>
      <x:c t="str">
        <x:v>KOMPONENS</x:v>
      </x:c>
      <x:c t="str">
        <x:v>8590913139406</x:v>
      </x:c>
      <x:c t="str">
        <x:v>szett     </x:v>
      </x:c>
      <x:c t="str">
        <x:v/>
      </x:c>
      <x:c t="n">
        <x:v>96.8000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GT1210ML-B</x:v>
      </x:c>
      <x:c t="str">
        <x:v>TRINITY BLACK zuhanyajtó, 1000mm, matt üveg, balos</x:v>
      </x:c>
      <x:c t="str">
        <x:v>KOMPONENS</x:v>
      </x:c>
      <x:c t="str">
        <x:v>8590913140051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GT1210ML-CH</x:v>
      </x:c>
      <x:c t="str">
        <x:v>TRINITY CHROME zuhanyajtó, 1000mm, matt üveg, balos</x:v>
      </x:c>
      <x:c t="str">
        <x:v>KOMPONENS</x:v>
      </x:c>
      <x:c t="str">
        <x:v>8590913140075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GT1210ML-G</x:v>
      </x:c>
      <x:c t="str">
        <x:v>TRINITY GOLD zuhanyajtó, 1000mm, matt üveg, balos</x:v>
      </x:c>
      <x:c t="str">
        <x:v>KOMPONENS</x:v>
      </x:c>
      <x:c t="str">
        <x:v>8590913140068</x:v>
      </x:c>
      <x:c t="str">
        <x:v>szett     </x:v>
      </x:c>
      <x:c t="str">
        <x:v/>
      </x:c>
      <x:c t="n">
        <x:v>53.9200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GT1210MR-B</x:v>
      </x:c>
      <x:c t="str">
        <x:v>TRINITY BLACK zuhanyajtó, 1000mm, matt üveg, jobbos</x:v>
      </x:c>
      <x:c t="str">
        <x:v>KOMPONENS</x:v>
      </x:c>
      <x:c t="str">
        <x:v>8590913140082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GT1210MR-CH</x:v>
      </x:c>
      <x:c t="str">
        <x:v>TRINITY CHROME zuhanyajtó, 1000mm, matt üveg, jobbos</x:v>
      </x:c>
      <x:c t="str">
        <x:v>KOMPONENS</x:v>
      </x:c>
      <x:c t="str">
        <x:v>8590913140105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GT1210MR-G</x:v>
      </x:c>
      <x:c t="str">
        <x:v>TRINITY GOLD zuhanyajtó, 1000mm, matt üveg, jobbos</x:v>
      </x:c>
      <x:c t="str">
        <x:v>KOMPONENS</x:v>
      </x:c>
      <x:c t="str">
        <x:v>8590913140099</x:v>
      </x:c>
      <x:c t="str">
        <x:v>szett     </x:v>
      </x:c>
      <x:c t="str">
        <x:v/>
      </x:c>
      <x:c t="n">
        <x:v>87.1400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GT1211CL-B</x:v>
      </x:c>
      <x:c t="str">
        <x:v>TRINITY BLACK zuhanyajtó, 1100mm, transzparent üveg, balos</x:v>
      </x:c>
      <x:c t="str">
        <x:v>KOMPONENS</x:v>
      </x:c>
      <x:c t="str">
        <x:v>8590913140112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GT1211CL-CH</x:v>
      </x:c>
      <x:c t="str">
        <x:v>TRINITY CHROME zuhanyajtó, 1100mm, transzparent üveg, balos</x:v>
      </x:c>
      <x:c t="str">
        <x:v>KOMPONENS</x:v>
      </x:c>
      <x:c t="str">
        <x:v>8590913140136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GT1211CL-G</x:v>
      </x:c>
      <x:c t="str">
        <x:v>TRINITY GOLD zuhanyajtó, 1100mm, transzparent üveg, balos</x:v>
      </x:c>
      <x:c t="str">
        <x:v>KOMPONENS</x:v>
      </x:c>
      <x:c t="str">
        <x:v>8590913140129</x:v>
      </x:c>
      <x:c t="str">
        <x:v>szett     </x:v>
      </x:c>
      <x:c t="str">
        <x:v/>
      </x:c>
      <x:c t="n">
        <x:v>56.9800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GT1211CR-B</x:v>
      </x:c>
      <x:c t="str">
        <x:v>TRINITY BLACK zuhanyajtó, 1100mm, transzparent üveg, jobbos</x:v>
      </x:c>
      <x:c t="str">
        <x:v>KOMPONENS</x:v>
      </x:c>
      <x:c t="str">
        <x:v>8590913140143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GT1211CR-CH</x:v>
      </x:c>
      <x:c t="str">
        <x:v>TRINITY CHROME zuhanyajtó, 1100mm, transzparent üveg, jobbos</x:v>
      </x:c>
      <x:c t="str">
        <x:v>KOMPONENS</x:v>
      </x:c>
      <x:c t="str">
        <x:v>8590913140167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GT1211CR-G</x:v>
      </x:c>
      <x:c t="str">
        <x:v>TRINITY GOLD zuhanyajtó, 1100mm, transzparent üveg, jobbos</x:v>
      </x:c>
      <x:c t="str">
        <x:v>KOMPONENS</x:v>
      </x:c>
      <x:c t="str">
        <x:v>8590913140150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GT1211ML-B</x:v>
      </x:c>
      <x:c t="str">
        <x:v>TRINITY BLACK zuhanyajtó, 1100mm, matt üveg, balos</x:v>
      </x:c>
      <x:c t="str">
        <x:v>KOMPONENS</x:v>
      </x:c>
      <x:c t="str">
        <x:v>8590913140174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GT1211ML-CH</x:v>
      </x:c>
      <x:c t="str">
        <x:v>TRINITY CHROME zuhanyajtó, 1100mm, matt üveg, balos</x:v>
      </x:c>
      <x:c t="str">
        <x:v>KOMPONENS</x:v>
      </x:c>
      <x:c t="str">
        <x:v>8590913140198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GT1211ML-G</x:v>
      </x:c>
      <x:c t="str">
        <x:v>TRINITY GOLD zuhanyajtó, 1100mm, matt üveg, balos</x:v>
      </x:c>
      <x:c t="str">
        <x:v>KOMPONENS</x:v>
      </x:c>
      <x:c t="str">
        <x:v>8590913140181</x:v>
      </x:c>
      <x:c t="str">
        <x:v>szett     </x:v>
      </x:c>
      <x:c t="str">
        <x:v/>
      </x:c>
      <x:c t="n">
        <x:v>56.9800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242000.0000</x:v>
      </x:c>
      <x:c t="str">
        <x:v/>
      </x:c>
    </x:row>
    <x:row>
      <x:c t="str">
        <x:v>GT1211MR-B</x:v>
      </x:c>
      <x:c t="str">
        <x:v>TRINITY BLACK zuhanyajtó, 1100mm, matt üveg, jobbos</x:v>
      </x:c>
      <x:c t="str">
        <x:v>KOMPONENS</x:v>
      </x:c>
      <x:c t="str">
        <x:v>8590913140204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GT1211MR-CH</x:v>
      </x:c>
      <x:c t="str">
        <x:v>TRINITY CHROME zuhanyajtó, 1100mm, matt üveg, jobbos</x:v>
      </x:c>
      <x:c t="str">
        <x:v>KOMPONENS</x:v>
      </x:c>
      <x:c t="str">
        <x:v>8590913140228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GT1211MR-G</x:v>
      </x:c>
      <x:c t="str">
        <x:v>TRINITY GOLD zuhanyajtó, 1100mm, matt üveg, jobbos</x:v>
      </x:c>
      <x:c t="str">
        <x:v>KOMPONENS</x:v>
      </x:c>
      <x:c t="str">
        <x:v>8590913140211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242000.0000</x:v>
      </x:c>
      <x:c t="str">
        <x:v/>
      </x:c>
    </x:row>
    <x:row>
      <x:c t="str">
        <x:v>GT1212CL-B</x:v>
      </x:c>
      <x:c t="str">
        <x:v>TRINITY BLACK zuhanyajtó, 1200mm, transzparent üveg, balos</x:v>
      </x:c>
      <x:c t="str">
        <x:v>KOMPONENS</x:v>
      </x:c>
      <x:c t="str">
        <x:v>8590913140235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GT1212CL-CH</x:v>
      </x:c>
      <x:c t="str">
        <x:v>TRINITY CHROME zuhanyajtó, 1200mm, transzparent üveg, balos</x:v>
      </x:c>
      <x:c t="str">
        <x:v>KOMPONENS</x:v>
      </x:c>
      <x:c t="str">
        <x:v>8590913140259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GT1212CL-G</x:v>
      </x:c>
      <x:c t="str">
        <x:v>TRINITY GOLD zuhanyajtó, 1200mm, transzparent üveg, balos</x:v>
      </x:c>
      <x:c t="str">
        <x:v>KOMPONENS</x:v>
      </x:c>
      <x:c t="str">
        <x:v>8590913140242</x:v>
      </x:c>
      <x:c t="str">
        <x:v>szett     </x:v>
      </x:c>
      <x:c t="str">
        <x:v/>
      </x:c>
      <x:c t="n">
        <x:v>60.0400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GT1212CR-B</x:v>
      </x:c>
      <x:c t="str">
        <x:v>TRINITY BLACK zuhanyajtó, 1200mm, transzparent üveg, jobbos</x:v>
      </x:c>
      <x:c t="str">
        <x:v>KOMPONENS</x:v>
      </x:c>
      <x:c t="str">
        <x:v>8590913140266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GT1212CR-CH</x:v>
      </x:c>
      <x:c t="str">
        <x:v>TRINITY CHROME zuhanyajtó, 1200mm, transzparent üveg, jobbos</x:v>
      </x:c>
      <x:c t="str">
        <x:v>KOMPONENS</x:v>
      </x:c>
      <x:c t="str">
        <x:v>8590913140280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GT1212CR-G</x:v>
      </x:c>
      <x:c t="str">
        <x:v>TRINITY GOLD zuhanyajtó, 1200mm, transzparent üveg, jobbos</x:v>
      </x:c>
      <x:c t="str">
        <x:v>KOMPONENS</x:v>
      </x:c>
      <x:c t="str">
        <x:v>8590913140273</x:v>
      </x:c>
      <x:c t="str">
        <x:v>szett     </x:v>
      </x:c>
      <x:c t="str">
        <x:v/>
      </x:c>
      <x:c t="n">
        <x:v>93.2600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GT1212ML-B</x:v>
      </x:c>
      <x:c t="str">
        <x:v>TRINITY BLACK zuhanyajtó, 1200mm, matt üveg, balos</x:v>
      </x:c>
      <x:c t="str">
        <x:v>KOMPONENS</x:v>
      </x:c>
      <x:c t="str">
        <x:v>8590913140297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GT1212ML-CH</x:v>
      </x:c>
      <x:c t="str">
        <x:v>TRINITY CHROME zuhanyajtó, 1200mm, matt üveg, balos</x:v>
      </x:c>
      <x:c t="str">
        <x:v>KOMPONENS</x:v>
      </x:c>
      <x:c t="str">
        <x:v>8590913140310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GT1212ML-G</x:v>
      </x:c>
      <x:c t="str">
        <x:v>TRINITY GOLD zuhanyajtó, 1200mm, matt üveg, balos</x:v>
      </x:c>
      <x:c t="str">
        <x:v>KOMPONENS</x:v>
      </x:c>
      <x:c t="str">
        <x:v>8590913140303</x:v>
      </x:c>
      <x:c t="str">
        <x:v>szett     </x:v>
      </x:c>
      <x:c t="str">
        <x:v/>
      </x:c>
      <x:c t="n">
        <x:v>60.0400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GT1212MR-B</x:v>
      </x:c>
      <x:c t="str">
        <x:v>TRINITY BLACK zuhanyajtó, 1200mm, matt üveg, jobbos</x:v>
      </x:c>
      <x:c t="str">
        <x:v>KOMPONENS</x:v>
      </x:c>
      <x:c t="str">
        <x:v>8590913140327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GT1212MR-CH</x:v>
      </x:c>
      <x:c t="str">
        <x:v>TRINITY CHROME zuhanyajtó, 1200mm, matt üveg, jobbos</x:v>
      </x:c>
      <x:c t="str">
        <x:v>KOMPONENS</x:v>
      </x:c>
      <x:c t="str">
        <x:v>8590913140341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GT1212MR-G</x:v>
      </x:c>
      <x:c t="str">
        <x:v>TRINITY GOLD zuhanyajtó, 1200mm, matt üveg, jobbos</x:v>
      </x:c>
      <x:c t="str">
        <x:v>KOMPONENS</x:v>
      </x:c>
      <x:c t="str">
        <x:v>8590913140334</x:v>
      </x:c>
      <x:c t="str">
        <x:v>szett     </x:v>
      </x:c>
      <x:c t="str">
        <x:v/>
      </x:c>
      <x:c t="n">
        <x:v>93.2600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GT1280CL-B</x:v>
      </x:c>
      <x:c t="str">
        <x:v>TRINITY BLACK zuhanyajtó, 800mm, transzparent üveg, balos</x:v>
      </x:c>
      <x:c t="str">
        <x:v>KOMPONENS</x:v>
      </x:c>
      <x:c t="str">
        <x:v>8590913140358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GT1280CL-CH</x:v>
      </x:c>
      <x:c t="str">
        <x:v>TRINITY CHROME zuhanyajtó, 800mm, transzparent üveg, balos</x:v>
      </x:c>
      <x:c t="str">
        <x:v>KOMPONENS</x:v>
      </x:c>
      <x:c t="str">
        <x:v>8590913140372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GT1280CL-G</x:v>
      </x:c>
      <x:c t="str">
        <x:v>TRINITY GOLD zuhanyajtó, 800mm, transzparent üveg, balos</x:v>
      </x:c>
      <x:c t="str">
        <x:v>KOMPONENS</x:v>
      </x:c>
      <x:c t="str">
        <x:v>8590913140365</x:v>
      </x:c>
      <x:c t="str">
        <x:v>szett     </x:v>
      </x:c>
      <x:c t="str">
        <x:v/>
      </x:c>
      <x:c t="n">
        <x:v>47.8100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GT1280CR-B</x:v>
      </x:c>
      <x:c t="str">
        <x:v>TRINITY BLACK zuhanyajtó, 800mm, transzparent üveg, jobbos</x:v>
      </x:c>
      <x:c t="str">
        <x:v>KOMPONENS</x:v>
      </x:c>
      <x:c t="str">
        <x:v>8590913140389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GT1280CR-CH</x:v>
      </x:c>
      <x:c t="str">
        <x:v>TRINITY CHROME zuhanyajtó, 800mm, transzparent üveg, jobbos</x:v>
      </x:c>
      <x:c t="str">
        <x:v>KOMPONENS</x:v>
      </x:c>
      <x:c t="str">
        <x:v>8590913140402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GT1280CR-G</x:v>
      </x:c>
      <x:c t="str">
        <x:v>TRINITY GOLD zuhanyajtó, 800mm, transzparent üveg, jobbos</x:v>
      </x:c>
      <x:c t="str">
        <x:v>KOMPONENS</x:v>
      </x:c>
      <x:c t="str">
        <x:v>8590913140396</x:v>
      </x:c>
      <x:c t="str">
        <x:v>szett     </x:v>
      </x:c>
      <x:c t="str">
        <x:v/>
      </x:c>
      <x:c t="n">
        <x:v>81.0300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GT1280ML-B</x:v>
      </x:c>
      <x:c t="str">
        <x:v>TRINITY BLACK zuhanyajtó, 800mm, matt üveg, balos</x:v>
      </x:c>
      <x:c t="str">
        <x:v>KOMPONENS</x:v>
      </x:c>
      <x:c t="str">
        <x:v>8590913140419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GT1280ML-CH</x:v>
      </x:c>
      <x:c t="str">
        <x:v>TRINITY CHROME zuhanyajtó, 800mm, matt üveg, balos</x:v>
      </x:c>
      <x:c t="str">
        <x:v>KOMPONENS</x:v>
      </x:c>
      <x:c t="str">
        <x:v>8590913140433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GT1280ML-G</x:v>
      </x:c>
      <x:c t="str">
        <x:v>TRINITY GOLD zuhanyajtó, 800mm, matt üveg, balos</x:v>
      </x:c>
      <x:c t="str">
        <x:v>KOMPONENS</x:v>
      </x:c>
      <x:c t="str">
        <x:v>8590913140426</x:v>
      </x:c>
      <x:c t="str">
        <x:v>szett     </x:v>
      </x:c>
      <x:c t="str">
        <x:v/>
      </x:c>
      <x:c t="n">
        <x:v>47.8100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GT1280MR-B</x:v>
      </x:c>
      <x:c t="str">
        <x:v>TRINITY BLACK zuhanyajtó, 800mm, matt üveg, jobbos</x:v>
      </x:c>
      <x:c t="str">
        <x:v>KOMPONENS</x:v>
      </x:c>
      <x:c t="str">
        <x:v>8590913140440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GT1280MR-CH</x:v>
      </x:c>
      <x:c t="str">
        <x:v>TRINITY CHROME zuhanyajtó, 800mm, matt üveg, jobbos</x:v>
      </x:c>
      <x:c t="str">
        <x:v>KOMPONENS</x:v>
      </x:c>
      <x:c t="str">
        <x:v>8590913140464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GT1280MR-G</x:v>
      </x:c>
      <x:c t="str">
        <x:v>TRINITY GOLD zuhanyajtó, 800mm, matt üveg, jobbos</x:v>
      </x:c>
      <x:c t="str">
        <x:v>KOMPONENS</x:v>
      </x:c>
      <x:c t="str">
        <x:v>8590913140457</x:v>
      </x:c>
      <x:c t="str">
        <x:v>szett     </x:v>
      </x:c>
      <x:c t="str">
        <x:v/>
      </x:c>
      <x:c t="n">
        <x:v>81.0300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GT1290CL-B</x:v>
      </x:c>
      <x:c t="str">
        <x:v>TRINITY BLACK zuhanyajtó, 900mm, transzparent üveg, balos</x:v>
      </x:c>
      <x:c t="str">
        <x:v>KOMPONENS</x:v>
      </x:c>
      <x:c t="str">
        <x:v>8590913140471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GT1290CL-CH</x:v>
      </x:c>
      <x:c t="str">
        <x:v>TRINITY CHROME zuhanyajtó, 900mm, transzparent üveg, balos</x:v>
      </x:c>
      <x:c t="str">
        <x:v>KOMPONENS</x:v>
      </x:c>
      <x:c t="str">
        <x:v>8590913140495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GT1290CL-G</x:v>
      </x:c>
      <x:c t="str">
        <x:v>TRINITY GOLD zuhanyajtó, 900mm, transzparent üveg, balos</x:v>
      </x:c>
      <x:c t="str">
        <x:v>KOMPONENS</x:v>
      </x:c>
      <x:c t="str">
        <x:v>8590913140488</x:v>
      </x:c>
      <x:c t="str">
        <x:v>szett     </x:v>
      </x:c>
      <x:c t="str">
        <x:v/>
      </x:c>
      <x:c t="n">
        <x:v>50.8600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GT1290CR-B</x:v>
      </x:c>
      <x:c t="str">
        <x:v>TRINITY BLACK zuhanyajtó, 900mm, transzparent üveg, jobbos</x:v>
      </x:c>
      <x:c t="str">
        <x:v>KOMPONENS</x:v>
      </x:c>
      <x:c t="str">
        <x:v>8590913140501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GT1290CR-CH</x:v>
      </x:c>
      <x:c t="str">
        <x:v>TRINITY CHROME zuhanyajtó, 900mm, transzparent üveg, jobbos</x:v>
      </x:c>
      <x:c t="str">
        <x:v>KOMPONENS</x:v>
      </x:c>
      <x:c t="str">
        <x:v>8590913140525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GT1290CR-G</x:v>
      </x:c>
      <x:c t="str">
        <x:v>TRINITY GOLD zuhanyajtó, 900mm, transzparent üveg, jobbos</x:v>
      </x:c>
      <x:c t="str">
        <x:v>KOMPONENS</x:v>
      </x:c>
      <x:c t="str">
        <x:v>8590913140518</x:v>
      </x:c>
      <x:c t="str">
        <x:v>szett     </x:v>
      </x:c>
      <x:c t="str">
        <x:v/>
      </x:c>
      <x:c t="n">
        <x:v>84.0800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GT1290ML-B</x:v>
      </x:c>
      <x:c t="str">
        <x:v>TRINITY BLACK zuhanyajtó, 900mm, matt üveg, balos</x:v>
      </x:c>
      <x:c t="str">
        <x:v>KOMPONENS</x:v>
      </x:c>
      <x:c t="str">
        <x:v>8590913140532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GT1290ML-CH</x:v>
      </x:c>
      <x:c t="str">
        <x:v>TRINITY CHROME zuhanyajtó, 900mm, matt üveg, balos</x:v>
      </x:c>
      <x:c t="str">
        <x:v>KOMPONENS</x:v>
      </x:c>
      <x:c t="str">
        <x:v>8590913140556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GT1290ML-G</x:v>
      </x:c>
      <x:c t="str">
        <x:v>TRINITY GOLD zuhanyajtó, 900mm, matt üveg, balos</x:v>
      </x:c>
      <x:c t="str">
        <x:v>KOMPONENS</x:v>
      </x:c>
      <x:c t="str">
        <x:v>8590913140549</x:v>
      </x:c>
      <x:c t="str">
        <x:v>szett     </x:v>
      </x:c>
      <x:c t="str">
        <x:v/>
      </x:c>
      <x:c t="n">
        <x:v>50.8600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GT1290MR-B</x:v>
      </x:c>
      <x:c t="str">
        <x:v>TRINITY BLACK zuhanyajtó, 900mm, matt üveg, jobbos</x:v>
      </x:c>
      <x:c t="str">
        <x:v>KOMPONENS</x:v>
      </x:c>
      <x:c t="str">
        <x:v>8590913140563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GT1290MR-CH</x:v>
      </x:c>
      <x:c t="str">
        <x:v>TRINITY CHROME zuhanyajtó, 900mm, matt üveg, jobbos</x:v>
      </x:c>
      <x:c t="str">
        <x:v>KOMPONENS</x:v>
      </x:c>
      <x:c t="str">
        <x:v>8590913140587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GT1290MR-G</x:v>
      </x:c>
      <x:c t="str">
        <x:v>TRINITY GOLD zuhanyajtó, 900mm, matt üveg, jobbos</x:v>
      </x:c>
      <x:c t="str">
        <x:v>KOMPONENS</x:v>
      </x:c>
      <x:c t="str">
        <x:v>8590913140570</x:v>
      </x:c>
      <x:c t="str">
        <x:v>szett     </x:v>
      </x:c>
      <x:c t="str">
        <x:v/>
      </x:c>
      <x:c t="n">
        <x:v>84.0800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GT2210-10C-B</x:v>
      </x:c>
      <x:c t="str">
        <x:v>TRINITY BLACK szögletes zuhanykabin, 1000x1000mm, sarokbelépős, transzparent üveg</x:v>
      </x:c>
      <x:c t="str">
        <x:v>KOMPONENS</x:v>
      </x:c>
      <x:c t="str">
        <x:v>8590913140594</x:v>
      </x:c>
      <x:c t="str">
        <x:v>szett     </x:v>
      </x:c>
      <x:c t="str">
        <x:v/>
      </x:c>
      <x:c t="n">
        <x:v>124.0500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GT2210-10C-CH</x:v>
      </x:c>
      <x:c t="str">
        <x:v>TRINITY CHROME szögletes zuhanykabin, 1000x1000mm, sarokbelépős, transzparent üveg</x:v>
      </x:c>
      <x:c t="str">
        <x:v>KOMPONENS</x:v>
      </x:c>
      <x:c t="str">
        <x:v>8590913140617</x:v>
      </x:c>
      <x:c t="str">
        <x:v>szett     </x:v>
      </x:c>
      <x:c t="str">
        <x:v/>
      </x:c>
      <x:c t="n">
        <x:v>124.0500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GT2210-10C-G</x:v>
      </x:c>
      <x:c t="str">
        <x:v>TRINITY GOLD MATT szögletes zuhanykabin, 1000x1000mm, sarokbelépős, transzparent üveg</x:v>
      </x:c>
      <x:c t="str">
        <x:v>KOMPONENS</x:v>
      </x:c>
      <x:c t="str">
        <x:v>8590913140600</x:v>
      </x:c>
      <x:c t="str">
        <x:v>szett     </x:v>
      </x:c>
      <x:c t="str">
        <x:v/>
      </x:c>
      <x:c t="n">
        <x:v>124.0500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GT2210-10M-B</x:v>
      </x:c>
      <x:c t="str">
        <x:v>TRINITY BLACK szögletes zuhanykabin, 1000x1000mm, sarokbelépős, matt üveg</x:v>
      </x:c>
      <x:c t="str">
        <x:v>KOMPONENS</x:v>
      </x:c>
      <x:c t="str">
        <x:v>8590913140624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GT2210-10M-CH</x:v>
      </x:c>
      <x:c t="str">
        <x:v>TRINITY CHROME szögletes zuhanykabin, 1000x1000mm, sarokbelépős, matt üveg</x:v>
      </x:c>
      <x:c t="str">
        <x:v>KOMPONENS</x:v>
      </x:c>
      <x:c t="str">
        <x:v>8590913140648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GT2210-10M-G</x:v>
      </x:c>
      <x:c t="str">
        <x:v>TRINITY GOLD MATT szögletes zuhanykabin, 1000x1000mm, sarokbelépős, matt üveg</x:v>
      </x:c>
      <x:c t="str">
        <x:v>KOMPONENS</x:v>
      </x:c>
      <x:c t="str">
        <x:v>8590913140631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GT2210-11C-B</x:v>
      </x:c>
      <x:c t="str">
        <x:v>TRINITY BLACK szögletes zuhanykabin, 1100x1000mm, sarokbelépős, transzparent üveg</x:v>
      </x:c>
      <x:c t="str">
        <x:v>KOMPONENS</x:v>
      </x:c>
      <x:c t="str">
        <x:v>8590913140655</x:v>
      </x:c>
      <x:c t="str">
        <x:v>szett     </x:v>
      </x:c>
      <x:c t="str">
        <x:v/>
      </x:c>
      <x:c t="n">
        <x:v>117.4500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GT2210-11C-CH</x:v>
      </x:c>
      <x:c t="str">
        <x:v>TRINITY CHROME szögletes zuhanykabin, 1100x1000mm, sarokbelépős, transzparent üveg</x:v>
      </x:c>
      <x:c t="str">
        <x:v>KOMPONENS</x:v>
      </x:c>
      <x:c t="str">
        <x:v>8590913140679</x:v>
      </x:c>
      <x:c t="str">
        <x:v>szett     </x:v>
      </x:c>
      <x:c t="str">
        <x:v/>
      </x:c>
      <x:c t="n">
        <x:v>117.4500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GT2210-11C-G</x:v>
      </x:c>
      <x:c t="str">
        <x:v>TRINITY GOLD MATT szögletes zuhanykabin, 1100x1000mm, sarokbelépős, transzparent üveg</x:v>
      </x:c>
      <x:c t="str">
        <x:v>KOMPONENS</x:v>
      </x:c>
      <x:c t="str">
        <x:v>8590913140662</x:v>
      </x:c>
      <x:c t="str">
        <x:v>szett     </x:v>
      </x:c>
      <x:c t="str">
        <x:v/>
      </x:c>
      <x:c t="n">
        <x:v>117.4500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GT2210-11M-B</x:v>
      </x:c>
      <x:c t="str">
        <x:v>TRINITY BLACK szögletes zuhanykabin, 1100x1000mm, sarokbelépős, matt üveg</x:v>
      </x:c>
      <x:c t="str">
        <x:v>KOMPONENS</x:v>
      </x:c>
      <x:c t="str">
        <x:v>8590913140686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GT2210-11M-CH</x:v>
      </x:c>
      <x:c t="str">
        <x:v>TRINITY CHROME szögletes zuhanykabin, 1100x1000mm, sarokbelépős, matt üveg</x:v>
      </x:c>
      <x:c t="str">
        <x:v>KOMPONENS</x:v>
      </x:c>
      <x:c t="str">
        <x:v>8590913140709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GT2210-11M-G</x:v>
      </x:c>
      <x:c t="str">
        <x:v>TRINITY GOLD MATT szögletes zuhanykabin, 1100x1000mm, sarokbelépős, matt üveg</x:v>
      </x:c>
      <x:c t="str">
        <x:v>KOMPONENS</x:v>
      </x:c>
      <x:c t="str">
        <x:v>8590913140693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440000.0000</x:v>
      </x:c>
      <x:c t="str">
        <x:v/>
      </x:c>
    </x:row>
    <x:row>
      <x:c t="str">
        <x:v>GT2210-12C-B</x:v>
      </x:c>
      <x:c t="str">
        <x:v>TRINITY BLACK szögletes zuhanykabin, 1200x1000mm, sarokbelépős, transzparent üveg</x:v>
      </x:c>
      <x:c t="str">
        <x:v>KOMPONENS</x:v>
      </x:c>
      <x:c t="str">
        <x:v>8590913140716</x:v>
      </x:c>
      <x:c t="str">
        <x:v>szett     </x:v>
      </x:c>
      <x:c t="str">
        <x:v/>
      </x:c>
      <x:c t="n">
        <x:v>120.5100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GT2210-12C-CH</x:v>
      </x:c>
      <x:c t="str">
        <x:v>TRINITY CHROME szögletes zuhanykabin, 1200x1000mm, sarokbelépős, transzparent üveg</x:v>
      </x:c>
      <x:c t="str">
        <x:v>KOMPONENS</x:v>
      </x:c>
      <x:c t="str">
        <x:v>8590913140730</x:v>
      </x:c>
      <x:c t="str">
        <x:v>szett     </x:v>
      </x:c>
      <x:c t="str">
        <x:v/>
      </x:c>
      <x:c t="n">
        <x:v>120.5100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GT2210-12C-G</x:v>
      </x:c>
      <x:c t="str">
        <x:v>TRINITY GOLD MATT szögletes zuhanykabin, 1200x1000mm, sarokbelépős, transzparent üveg</x:v>
      </x:c>
      <x:c t="str">
        <x:v>KOMPONENS</x:v>
      </x:c>
      <x:c t="str">
        <x:v>8590913140723</x:v>
      </x:c>
      <x:c t="str">
        <x:v>szett     </x:v>
      </x:c>
      <x:c t="str">
        <x:v/>
      </x:c>
      <x:c t="n">
        <x:v>120.5100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GT2210-12M-B</x:v>
      </x:c>
      <x:c t="str">
        <x:v>TRINITY BLACK szögletes zuhanykabin, 1200x1000mm, sarokbelépős, matt üveg</x:v>
      </x:c>
      <x:c t="str">
        <x:v>KOMPONENS</x:v>
      </x:c>
      <x:c t="str">
        <x:v>8590913140747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GT2210-12M-CH</x:v>
      </x:c>
      <x:c t="str">
        <x:v>TRINITY CHROME szögletes zuhanykabin, 1200x1000mm, sarokbelépős, matt üveg</x:v>
      </x:c>
      <x:c t="str">
        <x:v>KOMPONENS</x:v>
      </x:c>
      <x:c t="str">
        <x:v>8590913140761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GT2210-12M-G</x:v>
      </x:c>
      <x:c t="str">
        <x:v>TRINITY GOLD MATT szögletes zuhanykabin, 1200x1000mm, sarokbelépős, matt üveg</x:v>
      </x:c>
      <x:c t="str">
        <x:v>KOMPONENS</x:v>
      </x:c>
      <x:c t="str">
        <x:v>8590913140754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445000.0000</x:v>
      </x:c>
      <x:c t="str">
        <x:v/>
      </x:c>
    </x:row>
    <x:row>
      <x:c t="str">
        <x:v>GT2211-11C-B</x:v>
      </x:c>
      <x:c t="str">
        <x:v>TRINITY BLACK szögletes zuhanykabin, 1100x1100mm, sarokbelépős, transzparent üveg</x:v>
      </x:c>
      <x:c t="str">
        <x:v>KOMPONENS</x:v>
      </x:c>
      <x:c t="str">
        <x:v>8590913140778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GT2211-11C-CH</x:v>
      </x:c>
      <x:c t="str">
        <x:v>TRINITY CHROME szögletes zuhanykabin, 1100x1100mm, sarokbelépős, transzparent üveg</x:v>
      </x:c>
      <x:c t="str">
        <x:v>KOMPONENS</x:v>
      </x:c>
      <x:c t="str">
        <x:v>8590913140792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GT2211-11C-G</x:v>
      </x:c>
      <x:c t="str">
        <x:v>TRINITY GOLD MATT szögletes zuhanykabin, 1100x1100mm, sarokbelépős, transzparent üveg</x:v>
      </x:c>
      <x:c t="str">
        <x:v>KOMPONENS</x:v>
      </x:c>
      <x:c t="str">
        <x:v>8590913140785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GT2211-11M-B</x:v>
      </x:c>
      <x:c t="str">
        <x:v>TRINITY BLACK szögletes zuhanykabin, 1100x1100mm, sarokbelépős, matt üveg</x:v>
      </x:c>
      <x:c t="str">
        <x:v>KOMPONENS</x:v>
      </x:c>
      <x:c t="str">
        <x:v>8590913140808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GT2211-11M-CH</x:v>
      </x:c>
      <x:c t="str">
        <x:v>TRINITY CHROME szögletes zuhanykabin, 1100x1100mm, sarokbelépős, matt üveg</x:v>
      </x:c>
      <x:c t="str">
        <x:v>KOMPONENS</x:v>
      </x:c>
      <x:c t="str">
        <x:v>8590913140822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GT2211-11M-G</x:v>
      </x:c>
      <x:c t="str">
        <x:v>TRINITY GOLD MATT szögletes zuhanykabin, 1100x1100mm, sarokbelépős, matt üveg</x:v>
      </x:c>
      <x:c t="str">
        <x:v>KOMPONENS</x:v>
      </x:c>
      <x:c t="str">
        <x:v>8590913140815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445000.0000</x:v>
      </x:c>
      <x:c t="str">
        <x:v/>
      </x:c>
    </x:row>
    <x:row>
      <x:c t="str">
        <x:v>GT2211-12C-B</x:v>
      </x:c>
      <x:c t="str">
        <x:v>TRINITY BLACK szögletes zuhanykabin, 1200x1100mm, sarokbelépős, transzparent üveg</x:v>
      </x:c>
      <x:c t="str">
        <x:v>KOMPONENS</x:v>
      </x:c>
      <x:c t="str">
        <x:v>8590913140839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GT2211-12C-CH</x:v>
      </x:c>
      <x:c t="str">
        <x:v>TRINITY CHROME szögletes zuhanykabin, 1200x1100mm, sarokbelépős, transzparent üveg</x:v>
      </x:c>
      <x:c t="str">
        <x:v>KOMPONENS</x:v>
      </x:c>
      <x:c t="str">
        <x:v>8590913140853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GT2211-12C-G</x:v>
      </x:c>
      <x:c t="str">
        <x:v>TRINITY GOLD MATT szögletes zuhanykabin, 1200x1100mm, sarokbelépős, transzparent üveg</x:v>
      </x:c>
      <x:c t="str">
        <x:v>KOMPONENS</x:v>
      </x:c>
      <x:c t="str">
        <x:v>8590913140846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GT2211-12M-B</x:v>
      </x:c>
      <x:c t="str">
        <x:v>TRINITY BLACK szögletes zuhanykabin, 1200x1100mm, sarokbelépős, matt üveg</x:v>
      </x:c>
      <x:c t="str">
        <x:v>KOMPONENS</x:v>
      </x:c>
      <x:c t="str">
        <x:v>8590913140860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440000.0000</x:v>
      </x:c>
      <x:c t="str">
        <x:v/>
      </x:c>
    </x:row>
    <x:row>
      <x:c t="str">
        <x:v>GT2211-12M-CH</x:v>
      </x:c>
      <x:c t="str">
        <x:v>TRINITY CHROME szögletes zuhanykabin, 1200x1100mm, sarokbelépős, matt üveg</x:v>
      </x:c>
      <x:c t="str">
        <x:v>KOMPONENS</x:v>
      </x:c>
      <x:c t="str">
        <x:v>8590913140884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GT2211-12M-G</x:v>
      </x:c>
      <x:c t="str">
        <x:v>TRINITY GOLD MATT szögletes zuhanykabin, 1200x1100mm, sarokbelépős, matt üveg</x:v>
      </x:c>
      <x:c t="str">
        <x:v>KOMPONENS</x:v>
      </x:c>
      <x:c t="str">
        <x:v>8590913140877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450000.0000</x:v>
      </x:c>
      <x:c t="str">
        <x:v/>
      </x:c>
    </x:row>
    <x:row>
      <x:c t="str">
        <x:v>GT2212-12C-B</x:v>
      </x:c>
      <x:c t="str">
        <x:v>TRINITY BLACK szögletes zuhanykabin, 1200x1200mm, sarokbelépős, transzparent üveg</x:v>
      </x:c>
      <x:c t="str">
        <x:v>KOMPONENS</x:v>
      </x:c>
      <x:c t="str">
        <x:v>8590913140891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GT2212-12C-CH</x:v>
      </x:c>
      <x:c t="str">
        <x:v>TRINITY CHROME szögletes zuhanykabin, 1200x1200mm, sarokbelépős, transzparent üveg</x:v>
      </x:c>
      <x:c t="str">
        <x:v>KOMPONENS</x:v>
      </x:c>
      <x:c t="str">
        <x:v>8590913140914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GT2212-12C-G</x:v>
      </x:c>
      <x:c t="str">
        <x:v>TRINITY GOLD MATT szögletes zuhanykabin, 1200x1200mm, sarokbelépős, transzparent üveg</x:v>
      </x:c>
      <x:c t="str">
        <x:v>KOMPONENS</x:v>
      </x:c>
      <x:c t="str">
        <x:v>8590913140907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GT2212-12M-B</x:v>
      </x:c>
      <x:c t="str">
        <x:v>TRINITY BLACK szögletes zuhanykabin, 1200x1200mm, sarokbelépős, matt üveg</x:v>
      </x:c>
      <x:c t="str">
        <x:v>KOMPONENS</x:v>
      </x:c>
      <x:c t="str">
        <x:v>8590913140921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445000.0000</x:v>
      </x:c>
      <x:c t="str">
        <x:v/>
      </x:c>
    </x:row>
    <x:row>
      <x:c t="str">
        <x:v>GT2212-12M-CH</x:v>
      </x:c>
      <x:c t="str">
        <x:v>TRINITY CHROME szögletes zuhanykabin, 1200x1200mm, sarokbelépős, matt üveg</x:v>
      </x:c>
      <x:c t="str">
        <x:v>KOMPONENS</x:v>
      </x:c>
      <x:c t="str">
        <x:v>8590913140945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GT2212-12M-G</x:v>
      </x:c>
      <x:c t="str">
        <x:v>TRINITY GOLD MATT szögletes zuhanykabin, 1200x1200mm, sarokbelépős, matt üveg</x:v>
      </x:c>
      <x:c t="str">
        <x:v>KOMPONENS</x:v>
      </x:c>
      <x:c t="str">
        <x:v>8590913140938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455000.0000</x:v>
      </x:c>
      <x:c t="str">
        <x:v/>
      </x:c>
    </x:row>
    <x:row>
      <x:c t="str">
        <x:v>GT2280-10C-B</x:v>
      </x:c>
      <x:c t="str">
        <x:v>TRINITY BLACK szögletes zuhanykabin, 1000x800mm, sarokbelépős, transzparent üveg</x:v>
      </x:c>
      <x:c t="str">
        <x:v>KOMPONENS</x:v>
      </x:c>
      <x:c t="str">
        <x:v>8590913140952</x:v>
      </x:c>
      <x:c t="str">
        <x:v>szett     </x:v>
      </x:c>
      <x:c t="str">
        <x:v/>
      </x:c>
      <x:c t="n">
        <x:v>108.2800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GT2280-10C-CH</x:v>
      </x:c>
      <x:c t="str">
        <x:v>TRINITY CHROME szögletes zuhanykabin, 1000x800mm, sarokbelépős, transzparent üveg</x:v>
      </x:c>
      <x:c t="str">
        <x:v>KOMPONENS</x:v>
      </x:c>
      <x:c t="str">
        <x:v>8590913140976</x:v>
      </x:c>
      <x:c t="str">
        <x:v>szett     </x:v>
      </x:c>
      <x:c t="str">
        <x:v/>
      </x:c>
      <x:c t="n">
        <x:v>108.2800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375000.0000</x:v>
      </x:c>
      <x:c t="str">
        <x:v/>
      </x:c>
    </x:row>
    <x:row>
      <x:c t="str">
        <x:v>GT2280-10C-G</x:v>
      </x:c>
      <x:c t="str">
        <x:v>TRINITY GOLD MATT szögletes zuhanykabin, 1000x800mm, sarokbelépős, transzparent üveg</x:v>
      </x:c>
      <x:c t="str">
        <x:v>KOMPONENS</x:v>
      </x:c>
      <x:c t="str">
        <x:v>8590913140969</x:v>
      </x:c>
      <x:c t="str">
        <x:v>szett     </x:v>
      </x:c>
      <x:c t="str">
        <x:v/>
      </x:c>
      <x:c t="n">
        <x:v>108.2800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GT2280-10M-B</x:v>
      </x:c>
      <x:c t="str">
        <x:v>TRINITY BLACK szögletes zuhanykabin, 1000x800mm, sarokbelépős, matt üveg</x:v>
      </x:c>
      <x:c t="str">
        <x:v>KOMPONENS</x:v>
      </x:c>
      <x:c t="str">
        <x:v>8590913140983</x:v>
      </x:c>
      <x:c t="str">
        <x:v>szett     </x:v>
      </x:c>
      <x:c t="str">
        <x:v/>
      </x:c>
      <x:c t="n">
        <x:v>98.6200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GT2280-10M-CH</x:v>
      </x:c>
      <x:c t="str">
        <x:v>TRINITY CHROME szögletes zuhanykabin, 1000x800mm, sarokbelépős, matt üveg</x:v>
      </x:c>
      <x:c t="str">
        <x:v>KOMPONENS</x:v>
      </x:c>
      <x:c t="str">
        <x:v>8590913141003</x:v>
      </x:c>
      <x:c t="str">
        <x:v>szett     </x:v>
      </x:c>
      <x:c t="str">
        <x:v/>
      </x:c>
      <x:c t="n">
        <x:v>98.6200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GT2280-10M-G</x:v>
      </x:c>
      <x:c t="str">
        <x:v>TRINITY GOLD MATT szögletes zuhanykabin, 1000x800mm, sarokbelépős, matt üveg</x:v>
      </x:c>
      <x:c t="str">
        <x:v>KOMPONENS</x:v>
      </x:c>
      <x:c t="str">
        <x:v>8590913140990</x:v>
      </x:c>
      <x:c t="str">
        <x:v>szett     </x:v>
      </x:c>
      <x:c t="str">
        <x:v/>
      </x:c>
      <x:c t="n">
        <x:v>98.6200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GT2280-11C-B</x:v>
      </x:c>
      <x:c t="str">
        <x:v>TRINITY BLACK szögletes zuhanykabin, 1100x800mm, sarokbelépős, transzparent üveg</x:v>
      </x:c>
      <x:c t="str">
        <x:v>KOMPONENS</x:v>
      </x:c>
      <x:c t="str">
        <x:v>8590913141010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GT2280-11C-CH</x:v>
      </x:c>
      <x:c t="str">
        <x:v>TRINITY CHROME szögletes zuhanykabin, 1100x800mm, sarokbelépős, transzparent üveg</x:v>
      </x:c>
      <x:c t="str">
        <x:v>KOMPONENS</x:v>
      </x:c>
      <x:c t="str">
        <x:v>8590913141034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GT2280-11C-G</x:v>
      </x:c>
      <x:c t="str">
        <x:v>TRINITY GOLD MATT szögletes zuhanykabin, 1100x800mm, sarokbelépős, transzparent üveg</x:v>
      </x:c>
      <x:c t="str">
        <x:v>KOMPONENS</x:v>
      </x:c>
      <x:c t="str">
        <x:v>8590913141027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GT2280-11M-B</x:v>
      </x:c>
      <x:c t="str">
        <x:v>TRINITY BLACK szögletes zuhanykabin, 1100x800mm, sarokbelépős, matt üveg</x:v>
      </x:c>
      <x:c t="str">
        <x:v>KOMPONENS</x:v>
      </x:c>
      <x:c t="str">
        <x:v>8590913141041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GT2280-11M-CH</x:v>
      </x:c>
      <x:c t="str">
        <x:v>TRINITY CHROME szögletes zuhanykabin, 1100x800mm, sarokbelépős, matt üveg</x:v>
      </x:c>
      <x:c t="str">
        <x:v>KOMPONENS</x:v>
      </x:c>
      <x:c t="str">
        <x:v>8590913141065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GT2280-11M-G</x:v>
      </x:c>
      <x:c t="str">
        <x:v>TRINITY GOLD MATT szögletes zuhanykabin, 1100x800mm, sarokbelépős, matt üveg</x:v>
      </x:c>
      <x:c t="str">
        <x:v>KOMPONENS</x:v>
      </x:c>
      <x:c t="str">
        <x:v>8590913141058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GT2280-12C-B</x:v>
      </x:c>
      <x:c t="str">
        <x:v>TRINITY BLACK szögletes zuhanykabin, 1200x800mm, sarokbelépős, transzparent üveg</x:v>
      </x:c>
      <x:c t="str">
        <x:v>KOMPONENS</x:v>
      </x:c>
      <x:c t="str">
        <x:v>8590913141072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GT2280-12C-CH</x:v>
      </x:c>
      <x:c t="str">
        <x:v>TRINITY CHROME szögletes zuhanykabin, 1200x800mm, sarokbelépős, transzparent üveg</x:v>
      </x:c>
      <x:c t="str">
        <x:v>KOMPONENS</x:v>
      </x:c>
      <x:c t="str">
        <x:v>8590913141096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GT2280-12C-G</x:v>
      </x:c>
      <x:c t="str">
        <x:v>TRINITY GOLD MATT szögletes zuhanykabin, 1200x800mm, sarokbelépős, transzparent üveg</x:v>
      </x:c>
      <x:c t="str">
        <x:v>KOMPONENS</x:v>
      </x:c>
      <x:c t="str">
        <x:v>8590913141089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GT2280-12M-B</x:v>
      </x:c>
      <x:c t="str">
        <x:v>TRINITY BLACK szögletes zuhanykabin, 1200x800mm, sarokbelépős, matt üveg</x:v>
      </x:c>
      <x:c t="str">
        <x:v>KOMPONENS</x:v>
      </x:c>
      <x:c t="str">
        <x:v>8590913141102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GT2280-12M-CH</x:v>
      </x:c>
      <x:c t="str">
        <x:v>TRINITY CHROME szögletes zuhanykabin, 1200x800mm, sarokbelépős, matt üveg</x:v>
      </x:c>
      <x:c t="str">
        <x:v>KOMPONENS</x:v>
      </x:c>
      <x:c t="str">
        <x:v>8590913141126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GT2280-12M-G</x:v>
      </x:c>
      <x:c t="str">
        <x:v>TRINITY GOLD MATT szögletes zuhanykabin, 1200x800mm, sarokbelépős, matt üveg</x:v>
      </x:c>
      <x:c t="str">
        <x:v>KOMPONENS</x:v>
      </x:c>
      <x:c t="str">
        <x:v>8590913141119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GT2280-80C-B</x:v>
      </x:c>
      <x:c t="str">
        <x:v>TRINITY BLACK szögletes zuhanykabin, 800x800mm, sarokbelépős, transzparent üveg</x:v>
      </x:c>
      <x:c t="str">
        <x:v>KOMPONENS</x:v>
      </x:c>
      <x:c t="str">
        <x:v>8590913141133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375000.0000</x:v>
      </x:c>
      <x:c t="str">
        <x:v/>
      </x:c>
    </x:row>
    <x:row>
      <x:c t="str">
        <x:v>GT2280-80C-CH</x:v>
      </x:c>
      <x:c t="str">
        <x:v>TRINITY CHROME szögletes zuhanykabin, 800x800mm, sarokbelépős, transzparent üveg</x:v>
      </x:c>
      <x:c t="str">
        <x:v>KOMPONENS</x:v>
      </x:c>
      <x:c t="str">
        <x:v>8590913141157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365000.0000</x:v>
      </x:c>
      <x:c t="str">
        <x:v/>
      </x:c>
    </x:row>
    <x:row>
      <x:c t="str">
        <x:v>GT2280-80C-G</x:v>
      </x:c>
      <x:c t="str">
        <x:v>TRINITY GOLD MATT szögletes zuhanykabin, 800x800mm, sarokbelépős, transzparent üveg</x:v>
      </x:c>
      <x:c t="str">
        <x:v>KOMPONENS</x:v>
      </x:c>
      <x:c t="str">
        <x:v>8590913141140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GT2280-80M-B</x:v>
      </x:c>
      <x:c t="str">
        <x:v>TRINITY BLACK szögletes zuhanykabin, 800x800mm, sarokbelépős, matt üveg</x:v>
      </x:c>
      <x:c t="str">
        <x:v>KOMPONENS</x:v>
      </x:c>
      <x:c t="str">
        <x:v>8590913141164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GT2280-80M-CH</x:v>
      </x:c>
      <x:c t="str">
        <x:v>TRINITY CHROME szögletes zuhanykabin, 800x800mm, sarokbelépős, matt üveg</x:v>
      </x:c>
      <x:c t="str">
        <x:v>KOMPONENS</x:v>
      </x:c>
      <x:c t="str">
        <x:v>8590913141188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GT2280-80M-G</x:v>
      </x:c>
      <x:c t="str">
        <x:v>TRINITY GOLD MATT szögletes zuhanykabin, 800x800mm, sarokbelépős, matt üveg</x:v>
      </x:c>
      <x:c t="str">
        <x:v>KOMPONENS</x:v>
      </x:c>
      <x:c t="str">
        <x:v>8590913141171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GT2280-90C-B</x:v>
      </x:c>
      <x:c t="str">
        <x:v>TRINITY BLACK szögletes zuhanykabin, 900x800mm, sarokbelépős, transzparent üveg</x:v>
      </x:c>
      <x:c t="str">
        <x:v>KOMPONENS</x:v>
      </x:c>
      <x:c t="str">
        <x:v>8590913141195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GT2280-90C-CH</x:v>
      </x:c>
      <x:c t="str">
        <x:v>TRINITY CHROME szögletes zuhanykabin, 900x800mm, sarokbelépős, transzparent üveg</x:v>
      </x:c>
      <x:c t="str">
        <x:v>KOMPONENS</x:v>
      </x:c>
      <x:c t="str">
        <x:v>8590913141218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370000.0000</x:v>
      </x:c>
      <x:c t="str">
        <x:v/>
      </x:c>
    </x:row>
    <x:row>
      <x:c t="str">
        <x:v>GT2280-90C-G</x:v>
      </x:c>
      <x:c t="str">
        <x:v>TRINITY GOLD MATT szögletes zuhanykabin, 900x800mm, sarokbelépős, transzparent üveg</x:v>
      </x:c>
      <x:c t="str">
        <x:v>KOMPONENS</x:v>
      </x:c>
      <x:c t="str">
        <x:v>8590913141201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GT2280-90M-B</x:v>
      </x:c>
      <x:c t="str">
        <x:v>TRINITY BLACK szögletes zuhanykabin, 900x800mm, sarokbelépős, matt üveg</x:v>
      </x:c>
      <x:c t="str">
        <x:v>KOMPONENS</x:v>
      </x:c>
      <x:c t="str">
        <x:v>8590913141225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GT2280-90M-CH</x:v>
      </x:c>
      <x:c t="str">
        <x:v>TRINITY CHROME szögletes zuhanykabin, 900x800mm, sarokbelépős, matt üveg</x:v>
      </x:c>
      <x:c t="str">
        <x:v>KOMPONENS</x:v>
      </x:c>
      <x:c t="str">
        <x:v>8590913141249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GT2280-90M-G</x:v>
      </x:c>
      <x:c t="str">
        <x:v>TRINITY GOLD MATT szögletes zuhanykabin, 900x800mm, sarokbelépős, matt üveg</x:v>
      </x:c>
      <x:c t="str">
        <x:v>KOMPONENS</x:v>
      </x:c>
      <x:c t="str">
        <x:v>8590913141232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GT2290-10C-B</x:v>
      </x:c>
      <x:c t="str">
        <x:v>TRINITY BLACK szögletes zuhanykabin, 1000x900mm, sarokbelépős, transzparent üveg</x:v>
      </x:c>
      <x:c t="str">
        <x:v>KOMPONENS</x:v>
      </x:c>
      <x:c t="str">
        <x:v>8590913141256</x:v>
      </x:c>
      <x:c t="str">
        <x:v>szett     </x:v>
      </x:c>
      <x:c t="str">
        <x:v/>
      </x:c>
      <x:c t="n">
        <x:v>111.3300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GT2290-10C-CH</x:v>
      </x:c>
      <x:c t="str">
        <x:v>TRINITY CHROME szögletes zuhanykabin, 1000x900mm, sarokbelépős, transzparent üveg</x:v>
      </x:c>
      <x:c t="str">
        <x:v>KOMPONENS</x:v>
      </x:c>
      <x:c t="str">
        <x:v>8590913141270</x:v>
      </x:c>
      <x:c t="str">
        <x:v>szett     </x:v>
      </x:c>
      <x:c t="str">
        <x:v/>
      </x:c>
      <x:c t="n">
        <x:v>111.3300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GT2290-10C-G</x:v>
      </x:c>
      <x:c t="str">
        <x:v>TRINITY GOLD MATT szögletes zuhanykabin, 1000x900mm, sarokbelépős, transzparent üveg</x:v>
      </x:c>
      <x:c t="str">
        <x:v>KOMPONENS</x:v>
      </x:c>
      <x:c t="str">
        <x:v>8590913141263</x:v>
      </x:c>
      <x:c t="str">
        <x:v>szett     </x:v>
      </x:c>
      <x:c t="str">
        <x:v/>
      </x:c>
      <x:c t="n">
        <x:v>111.3300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GT2290-10M-B</x:v>
      </x:c>
      <x:c t="str">
        <x:v>TRINITY BLACK szögletes zuhanykabin, 1000x900mm, sarokbelépős, matt üveg</x:v>
      </x:c>
      <x:c t="str">
        <x:v>KOMPONENS</x:v>
      </x:c>
      <x:c t="str">
        <x:v>8590913141287</x:v>
      </x:c>
      <x:c t="str">
        <x:v>szett     </x:v>
      </x:c>
      <x:c t="str">
        <x:v/>
      </x:c>
      <x:c t="n">
        <x:v>101.6700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GT2290-10M-CH</x:v>
      </x:c>
      <x:c t="str">
        <x:v>TRINITY CHROME szögletes zuhanykabin, 1000x900mm, sarokbelépős, matt üveg</x:v>
      </x:c>
      <x:c t="str">
        <x:v>KOMPONENS</x:v>
      </x:c>
      <x:c t="str">
        <x:v>8590913141300</x:v>
      </x:c>
      <x:c t="str">
        <x:v>szett     </x:v>
      </x:c>
      <x:c t="str">
        <x:v/>
      </x:c>
      <x:c t="n">
        <x:v>101.6700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GT2290-10M-G</x:v>
      </x:c>
      <x:c t="str">
        <x:v>TRINITY GOLD MATT szögletes zuhanykabin, 1000x900mm, sarokbelépős, matt üveg</x:v>
      </x:c>
      <x:c t="str">
        <x:v>KOMPONENS</x:v>
      </x:c>
      <x:c t="str">
        <x:v>8590913141294</x:v>
      </x:c>
      <x:c t="str">
        <x:v>szett     </x:v>
      </x:c>
      <x:c t="str">
        <x:v/>
      </x:c>
      <x:c t="n">
        <x:v>101.6700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GT2290-11C-B</x:v>
      </x:c>
      <x:c t="str">
        <x:v>TRINITY BLACK szögletes zuhanykabin, 1100x900mm, sarokbelépős, transzparent üveg</x:v>
      </x:c>
      <x:c t="str">
        <x:v>KOMPONENS</x:v>
      </x:c>
      <x:c t="str">
        <x:v>8590913141317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GT2290-11C-CH</x:v>
      </x:c>
      <x:c t="str">
        <x:v>TRINITY CHROME szögletes zuhanykabin, 1100x900mm, sarokbelépős, transzparent üveg</x:v>
      </x:c>
      <x:c t="str">
        <x:v>KOMPONENS</x:v>
      </x:c>
      <x:c t="str">
        <x:v>8590913141331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GT2290-11C-G</x:v>
      </x:c>
      <x:c t="str">
        <x:v>TRINITY GOLD MATT szögletes zuhanykabin, 1100x900mm, sarokbelépős, transzparent üveg</x:v>
      </x:c>
      <x:c t="str">
        <x:v>KOMPONENS</x:v>
      </x:c>
      <x:c t="str">
        <x:v>8590913141324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GT2290-11M-B</x:v>
      </x:c>
      <x:c t="str">
        <x:v>TRINITY BLACK szögletes zuhanykabin, 1100x900mm, sarokbelépős, matt üveg</x:v>
      </x:c>
      <x:c t="str">
        <x:v>KOMPONENS</x:v>
      </x:c>
      <x:c t="str">
        <x:v>8590913141348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GT2290-11M-CH</x:v>
      </x:c>
      <x:c t="str">
        <x:v>TRINITY CHROME szögletes zuhanykabin, 1100x900mm, sarokbelépős, matt üveg</x:v>
      </x:c>
      <x:c t="str">
        <x:v>KOMPONENS</x:v>
      </x:c>
      <x:c t="str">
        <x:v>8590913141362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GT2290-11M-G</x:v>
      </x:c>
      <x:c t="str">
        <x:v>TRINITY GOLD MATT szögletes zuhanykabin, 1100x900mm, sarokbelépős, matt üveg</x:v>
      </x:c>
      <x:c t="str">
        <x:v>KOMPONENS</x:v>
      </x:c>
      <x:c t="str">
        <x:v>8590913141355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GT2290-12C-B</x:v>
      </x:c>
      <x:c t="str">
        <x:v>TRINITY BLACK szögletes zuhanykabin, 1200x900mm, sarokbelépős, transzparent üveg</x:v>
      </x:c>
      <x:c t="str">
        <x:v>KOMPONENS</x:v>
      </x:c>
      <x:c t="str">
        <x:v>8590913141379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GT2290-12C-CH</x:v>
      </x:c>
      <x:c t="str">
        <x:v>TRINITY CHROME szögletes zuhanykabin, 1200x900mm, sarokbelépős, transzparent üveg</x:v>
      </x:c>
      <x:c t="str">
        <x:v>KOMPONENS</x:v>
      </x:c>
      <x:c t="str">
        <x:v>8590913141393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GT2290-12C-G</x:v>
      </x:c>
      <x:c t="str">
        <x:v>TRINITY GOLD MATT szögletes zuhanykabin, 1200x900mm, sarokbelépős, transzparent üveg</x:v>
      </x:c>
      <x:c t="str">
        <x:v>KOMPONENS</x:v>
      </x:c>
      <x:c t="str">
        <x:v>8590913141386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GT2290-12M-B</x:v>
      </x:c>
      <x:c t="str">
        <x:v>TRINITY BLACK szögletes zuhanykabin, 1200x900mm, sarokbelépős, matt üveg</x:v>
      </x:c>
      <x:c t="str">
        <x:v>KOMPONENS</x:v>
      </x:c>
      <x:c t="str">
        <x:v>8590913141409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GT2290-12M-CH</x:v>
      </x:c>
      <x:c t="str">
        <x:v>TRINITY CHROME szögletes zuhanykabin, 1200x900mm, sarokbelépős, matt üveg</x:v>
      </x:c>
      <x:c t="str">
        <x:v>KOMPONENS</x:v>
      </x:c>
      <x:c t="str">
        <x:v>8590913141423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GT2290-12M-G</x:v>
      </x:c>
      <x:c t="str">
        <x:v>TRINITY GOLD MATT szögletes zuhanykabin, 1200x900mm, sarokbelépős, matt üveg</x:v>
      </x:c>
      <x:c t="str">
        <x:v>KOMPONENS</x:v>
      </x:c>
      <x:c t="str">
        <x:v>8590913141416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440000.0000</x:v>
      </x:c>
      <x:c t="str">
        <x:v/>
      </x:c>
    </x:row>
    <x:row>
      <x:c t="str">
        <x:v>GT2290-90C-B</x:v>
      </x:c>
      <x:c t="str">
        <x:v>TRINITY BLACK szögletes zuhanykabin, 900x900mm, sarokbelépős, transzparent üveg</x:v>
      </x:c>
      <x:c t="str">
        <x:v>KOMPONENS</x:v>
      </x:c>
      <x:c t="str">
        <x:v>8590913141430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GT2290-90C-CH</x:v>
      </x:c>
      <x:c t="str">
        <x:v>TRINITY CHROME szögletes zuhanykabin, 900x900mm, sarokbelépős, transzparent üveg</x:v>
      </x:c>
      <x:c t="str">
        <x:v>KOMPONENS</x:v>
      </x:c>
      <x:c t="str">
        <x:v>8590913141454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375000.0000</x:v>
      </x:c>
      <x:c t="str">
        <x:v/>
      </x:c>
    </x:row>
    <x:row>
      <x:c t="str">
        <x:v>GT2290-90C-G</x:v>
      </x:c>
      <x:c t="str">
        <x:v>TRINITY GOLD MATT szögletes zuhanykabin, 900x900mm, sarokbelépős, transzparent üveg</x:v>
      </x:c>
      <x:c t="str">
        <x:v>KOMPONENS</x:v>
      </x:c>
      <x:c t="str">
        <x:v>8590913141447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GT2290-90M-B</x:v>
      </x:c>
      <x:c t="str">
        <x:v>TRINITY BLACK szögletes zuhanykabin, 900x900mm, sarokbelépős, matt üveg</x:v>
      </x:c>
      <x:c t="str">
        <x:v>KOMPONENS</x:v>
      </x:c>
      <x:c t="str">
        <x:v>8590913141461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GT2290-90M-CH</x:v>
      </x:c>
      <x:c t="str">
        <x:v>TRINITY CHROME szögletes zuhanykabin, 900x900mm, sarokbelépős, matt üveg</x:v>
      </x:c>
      <x:c t="str">
        <x:v>KOMPONENS</x:v>
      </x:c>
      <x:c t="str">
        <x:v>8590913141485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GT2290-90M-G</x:v>
      </x:c>
      <x:c t="str">
        <x:v>TRINITY GOLD MATT szögletes zuhanykabin, 900x900mm, sarokbelépős, matt üveg</x:v>
      </x:c>
      <x:c t="str">
        <x:v>KOMPONENS</x:v>
      </x:c>
      <x:c t="str">
        <x:v>8590913141478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GT5610-10CL-B</x:v>
      </x:c>
      <x:c t="str">
        <x:v>TRINITY BLACK szögletes zuhanykabin, 800x800mm, transzparent üveg, balos</x:v>
      </x:c>
      <x:c t="str">
        <x:v>KOMPONENS</x:v>
      </x:c>
      <x:c t="str">
        <x:v>8590913141492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GT5610-10CL-CH</x:v>
      </x:c>
      <x:c t="str">
        <x:v>TRINITY CHROME szögletes zuhanykabin, 800x800mm, transzparent üveg, balos</x:v>
      </x:c>
      <x:c t="str">
        <x:v>KOMPONENS</x:v>
      </x:c>
      <x:c t="str">
        <x:v>8590913141539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GT5610-10CL-G</x:v>
      </x:c>
      <x:c t="str">
        <x:v>TRINITY GOLD MATT szögletes zuhanykabin, 800x800mm, transzparent üveg, balos</x:v>
      </x:c>
      <x:c t="str">
        <x:v>KOMPONENS</x:v>
      </x:c>
      <x:c t="str">
        <x:v>8590913141508</x:v>
      </x:c>
      <x:c t="str">
        <x:v>szett     </x:v>
      </x:c>
      <x:c t="str">
        <x:v/>
      </x:c>
      <x:c t="n">
        <x:v>91.1900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GT5610-10CR-B</x:v>
      </x:c>
      <x:c t="str">
        <x:v>TRINITY BLACK szögletes zuhanykabin, 800x800mm, transzparent üveg, jobbos</x:v>
      </x:c>
      <x:c t="str">
        <x:v>KOMPONENS</x:v>
      </x:c>
      <x:c t="str">
        <x:v>8590913141546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GT5610-10CR-CH</x:v>
      </x:c>
      <x:c t="str">
        <x:v>TRINITY CHROME szögletes zuhanykabin, 800x800mm, transzparent üveg, jobbos</x:v>
      </x:c>
      <x:c t="str">
        <x:v>KOMPONENS</x:v>
      </x:c>
      <x:c t="str">
        <x:v>8590913141560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GT5610-10CR-G</x:v>
      </x:c>
      <x:c t="str">
        <x:v>TRINITY GOLD MATT szögletes zuhanykabin, 900x800mm, sarokbelépős, transzparent üveg</x:v>
      </x:c>
      <x:c t="str">
        <x:v>KOMPONENS</x:v>
      </x:c>
      <x:c t="str">
        <x:v>8590913141553</x:v>
      </x:c>
      <x:c t="str">
        <x:v>szett     </x:v>
      </x:c>
      <x:c t="str">
        <x:v/>
      </x:c>
      <x:c t="n">
        <x:v>91.1900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GT5610-10ML-B</x:v>
      </x:c>
      <x:c t="str">
        <x:v>TRINITY BLACK szögletes zuhanykabin, 1000x800mm, sarokbelépős, matt üveg, balos</x:v>
      </x:c>
      <x:c t="str">
        <x:v>KOMPONENS</x:v>
      </x:c>
      <x:c t="str">
        <x:v>8590913141577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GT5610-10ML-CH</x:v>
      </x:c>
      <x:c t="str">
        <x:v>TRINITY CHROME szögletes zuhanykabin, 1000x800mm, sarokbelépős, matt üveg, balos</x:v>
      </x:c>
      <x:c t="str">
        <x:v>KOMPONENS</x:v>
      </x:c>
      <x:c t="str">
        <x:v>8590913141591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GT5610-10ML-G</x:v>
      </x:c>
      <x:c t="str">
        <x:v>TRINITY GOLD MATT szögletes zuhanykabin, 1000x800mm, sarokbelépős, matt üveg, balos</x:v>
      </x:c>
      <x:c t="str">
        <x:v>KOMPONENS</x:v>
      </x:c>
      <x:c t="str">
        <x:v>8590913141584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GT5610-10MR-B</x:v>
      </x:c>
      <x:c t="str">
        <x:v>TRINITY BLACK szögletes zuhanykabin, 1000x800mm, sarokbelépős, matt üveg, jobbos</x:v>
      </x:c>
      <x:c t="str">
        <x:v>KOMPONENS</x:v>
      </x:c>
      <x:c t="str">
        <x:v>8590913141607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GT5610-10MR-CH</x:v>
      </x:c>
      <x:c t="str">
        <x:v>TRINITY CHROME szögletes zuhanykabin, 1000x800mm, sarokbelépős, matt üveg, jobbos</x:v>
      </x:c>
      <x:c t="str">
        <x:v>KOMPONENS</x:v>
      </x:c>
      <x:c t="str">
        <x:v>8590913141621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GT5610-10MR-G</x:v>
      </x:c>
      <x:c t="str">
        <x:v>TRINITY GOLD MATT szögletes zuhanykabin, 1000x800mm, sarokbelépős, matt üveg, jobbos</x:v>
      </x:c>
      <x:c t="str">
        <x:v>KOMPONENS</x:v>
      </x:c>
      <x:c t="str">
        <x:v>8590913141614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GT5610-11CL-B</x:v>
      </x:c>
      <x:c t="str">
        <x:v>TRINITY BLACK szögletes zuhanykabin, 1100x1000mm, transzparent üveg, balos</x:v>
      </x:c>
      <x:c t="str">
        <x:v>KOMPONENS</x:v>
      </x:c>
      <x:c t="str">
        <x:v>8590913141638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GT5610-11CL-CH</x:v>
      </x:c>
      <x:c t="str">
        <x:v>TRINITY CHROME szögletes zuhanykabin, 1100x1000mm, transzparent üveg, balos</x:v>
      </x:c>
      <x:c t="str">
        <x:v>KOMPONENS</x:v>
      </x:c>
      <x:c t="str">
        <x:v>8590913141652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GT5610-11CL-G</x:v>
      </x:c>
      <x:c t="str">
        <x:v>TRINITY GOLD MATT szögletes zuhanykabin, 1100x1000mm, transzparent üveg, balos</x:v>
      </x:c>
      <x:c t="str">
        <x:v>KOMPONENS</x:v>
      </x:c>
      <x:c t="str">
        <x:v>8590913141645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GT5610-11CR-B</x:v>
      </x:c>
      <x:c t="str">
        <x:v>TRINITY BLACK szögletes zuhanykabin, 1100x1000mm, transzparent üveg, jobbos</x:v>
      </x:c>
      <x:c t="str">
        <x:v>KOMPONENS</x:v>
      </x:c>
      <x:c t="str">
        <x:v>8590913141669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GT5610-11CR-CH</x:v>
      </x:c>
      <x:c t="str">
        <x:v>TRINITY CHROME szögletes zuhanykabin, 1100x1000mm, transzparent üveg, jobbos</x:v>
      </x:c>
      <x:c t="str">
        <x:v>KOMPONENS</x:v>
      </x:c>
      <x:c t="str">
        <x:v>8590913141683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GT5610-11CR-G</x:v>
      </x:c>
      <x:c t="str">
        <x:v>TRINITY GOLD MATT szögletes zuhanykabin, 1100x1000mm, transzparent üveg, jobbos</x:v>
      </x:c>
      <x:c t="str">
        <x:v>KOMPONENS</x:v>
      </x:c>
      <x:c t="str">
        <x:v>8590913141676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GT5610-11ML-B</x:v>
      </x:c>
      <x:c t="str">
        <x:v>TRINITY BLACK szögletes zuhanykabin, 1100x1000mm, matt üveg, balos</x:v>
      </x:c>
      <x:c t="str">
        <x:v>KOMPONENS</x:v>
      </x:c>
      <x:c t="str">
        <x:v>8590913141690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GT5610-11ML-CH</x:v>
      </x:c>
      <x:c t="str">
        <x:v>TRINITY CHROME szögletes zuhanykabin, 1100x1000mm, matt üveg, balos</x:v>
      </x:c>
      <x:c t="str">
        <x:v>KOMPONENS</x:v>
      </x:c>
      <x:c t="str">
        <x:v>8590913141713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GT5610-11ML-G</x:v>
      </x:c>
      <x:c t="str">
        <x:v>TRINITY GOLD MATT szögletes zuhanykabin, 1100x1000mm, matt üveg, balos</x:v>
      </x:c>
      <x:c t="str">
        <x:v>KOMPONENS</x:v>
      </x:c>
      <x:c t="str">
        <x:v>8590913141706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GT5610-11MR-B</x:v>
      </x:c>
      <x:c t="str">
        <x:v>TRINITY BLACK szögletes zuhanykabin, 1100x1000mm, matt üveg, jobbos</x:v>
      </x:c>
      <x:c t="str">
        <x:v>KOMPONENS</x:v>
      </x:c>
      <x:c t="str">
        <x:v>8590913141720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GT5610-11MR-CH</x:v>
      </x:c>
      <x:c t="str">
        <x:v>TRINITY CHROME szögletes zuhanykabin, 1100x1000mm, matt üveg, jobbos</x:v>
      </x:c>
      <x:c t="str">
        <x:v>KOMPONENS</x:v>
      </x:c>
      <x:c t="str">
        <x:v>8590913141744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GT5610-11MR-G</x:v>
      </x:c>
      <x:c t="str">
        <x:v>TRINITY GOLD MATT szögletes zuhanykabin, 1100x1000mm, matt üveg, jobbos</x:v>
      </x:c>
      <x:c t="str">
        <x:v>KOMPONENS</x:v>
      </x:c>
      <x:c t="str">
        <x:v>8590913141737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GT5610-12CL-B</x:v>
      </x:c>
      <x:c t="str">
        <x:v>TRINITY BLACK szögletes zuhanykabin, 1200x1000mm, transzparent üveg, balos</x:v>
      </x:c>
      <x:c t="str">
        <x:v>KOMPONENS</x:v>
      </x:c>
      <x:c t="str">
        <x:v>8590913141751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GT5610-12CL-CH</x:v>
      </x:c>
      <x:c t="str">
        <x:v>TRINITY CHROME szögletes zuhanykabin, 1200x1000mm, transzparent üveg, balos</x:v>
      </x:c>
      <x:c t="str">
        <x:v>KOMPONENS</x:v>
      </x:c>
      <x:c t="str">
        <x:v>8590913141775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GT5610-12CL-G</x:v>
      </x:c>
      <x:c t="str">
        <x:v>TRINITY GOLD MATT szögletes zuhanykabin, 1200x1000mm, transzparent üveg, balos</x:v>
      </x:c>
      <x:c t="str">
        <x:v>KOMPONENS</x:v>
      </x:c>
      <x:c t="str">
        <x:v>8590913141768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GT5610-12CR-B</x:v>
      </x:c>
      <x:c t="str">
        <x:v>TRINITY BLACK szögletes zuhanykabin, 1200x1000mm, transzparent üveg, jobbos</x:v>
      </x:c>
      <x:c t="str">
        <x:v>KOMPONENS</x:v>
      </x:c>
      <x:c t="str">
        <x:v>8590913141782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GT5610-12CR-CH</x:v>
      </x:c>
      <x:c t="str">
        <x:v>TRINITY CHROME szögletes zuhanykabin, 1200x1000mm, transzparent üveg, jobbos</x:v>
      </x:c>
      <x:c t="str">
        <x:v>KOMPONENS</x:v>
      </x:c>
      <x:c t="str">
        <x:v>8590913141805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GT5610-12CR-G</x:v>
      </x:c>
      <x:c t="str">
        <x:v>TRINITY GOLD MATT szögletes zuhanykabin, 1200x1000mm, transzparent üveg, jobbos</x:v>
      </x:c>
      <x:c t="str">
        <x:v>KOMPONENS</x:v>
      </x:c>
      <x:c t="str">
        <x:v>8590913141799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GT5610-12ML-B</x:v>
      </x:c>
      <x:c t="str">
        <x:v>TRINITY BLACK szögletes zuhanykabin, 1200x1000mm, matt üveg, balos</x:v>
      </x:c>
      <x:c t="str">
        <x:v>KOMPONENS</x:v>
      </x:c>
      <x:c t="str">
        <x:v>8590913141812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GT5610-12ML-CH</x:v>
      </x:c>
      <x:c t="str">
        <x:v>TRINITY CHROME szögletes zuhanykabin, 1200x1000mm, matt üveg, balos</x:v>
      </x:c>
      <x:c t="str">
        <x:v>KOMPONENS</x:v>
      </x:c>
      <x:c t="str">
        <x:v>8590913141836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GT5610-12ML-G</x:v>
      </x:c>
      <x:c t="str">
        <x:v>TRINITY GOLD MATT szögletes zuhanykabin, 1200x1000mm, matt üveg, balos</x:v>
      </x:c>
      <x:c t="str">
        <x:v>KOMPONENS</x:v>
      </x:c>
      <x:c t="str">
        <x:v>8590913141829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GT5610-12MR-B</x:v>
      </x:c>
      <x:c t="str">
        <x:v>TRINITY BLACK szögletes zuhanykabin, 1200x1000mm, matt üveg, jobbos</x:v>
      </x:c>
      <x:c t="str">
        <x:v>KOMPONENS</x:v>
      </x:c>
      <x:c t="str">
        <x:v>8590913141843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GT5610-12MR-CH</x:v>
      </x:c>
      <x:c t="str">
        <x:v>TRINITY CHROME szögletes zuhanykabin, 1200x1000mm, matt üveg, jobbos</x:v>
      </x:c>
      <x:c t="str">
        <x:v>KOMPONENS</x:v>
      </x:c>
      <x:c t="str">
        <x:v>8590913141867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GT5610-12MR-G</x:v>
      </x:c>
      <x:c t="str">
        <x:v>TRINITY GOLD MATT szögletes zuhanykabin, 1200x1000mm, matt üveg, jobbos</x:v>
      </x:c>
      <x:c t="str">
        <x:v>KOMPONENS</x:v>
      </x:c>
      <x:c t="str">
        <x:v>8590913141850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GT5610-80CL-B</x:v>
      </x:c>
      <x:c t="str">
        <x:v>TRINITY BLACK szögletes zuhanykabin, 800x1000mm, transzparent üveg, balos</x:v>
      </x:c>
      <x:c t="str">
        <x:v>KOMPONENS</x:v>
      </x:c>
      <x:c t="str">
        <x:v>8590913141874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GT5610-80CL-CH</x:v>
      </x:c>
      <x:c t="str">
        <x:v>TRINITY CHROME szögletes zuhanykabin, 800x1000mm, transzparent üveg, balos</x:v>
      </x:c>
      <x:c t="str">
        <x:v>KOMPONENS</x:v>
      </x:c>
      <x:c t="str">
        <x:v>8590913141898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GT5610-80CL-G</x:v>
      </x:c>
      <x:c t="str">
        <x:v>TRINITY GOLD MATT szögletes zuhanykabin, 800x1000mm, transzparent üveg, balos</x:v>
      </x:c>
      <x:c t="str">
        <x:v>KOMPONENS</x:v>
      </x:c>
      <x:c t="str">
        <x:v>8590913141881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GT5610-80CR-B</x:v>
      </x:c>
      <x:c t="str">
        <x:v>TRINITY BLACK szögletes zuhanykabin, 800x1000mm, transzparent üveg, jobbos</x:v>
      </x:c>
      <x:c t="str">
        <x:v>KOMPONENS</x:v>
      </x:c>
      <x:c t="str">
        <x:v>8590913141904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GT5610-80CR-CH</x:v>
      </x:c>
      <x:c t="str">
        <x:v>TRINITY CHROME szögletes zuhanykabin, 800x1000mm, transzparent üveg, jobbos</x:v>
      </x:c>
      <x:c t="str">
        <x:v>KOMPONENS</x:v>
      </x:c>
      <x:c t="str">
        <x:v>8590913141928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GT5610-80CR-G</x:v>
      </x:c>
      <x:c t="str">
        <x:v>TRINITY GOLD MATT szögletes zuhanykabin, 800x1000mm, transzparent üveg, jobbos</x:v>
      </x:c>
      <x:c t="str">
        <x:v>KOMPONENS</x:v>
      </x:c>
      <x:c t="str">
        <x:v>8590913141911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GT5610-80ML-B</x:v>
      </x:c>
      <x:c t="str">
        <x:v>TRINITY BLACK szögletes zuhanykabin, 800x1000mm, matt üveg, balos</x:v>
      </x:c>
      <x:c t="str">
        <x:v>KOMPONENS</x:v>
      </x:c>
      <x:c t="str">
        <x:v>8590913141935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GT5610-80ML-CH</x:v>
      </x:c>
      <x:c t="str">
        <x:v>TRINITY CHROME szögletes zuhanykabin, 800x1000mm, matt üveg, balos</x:v>
      </x:c>
      <x:c t="str">
        <x:v>KOMPONENS</x:v>
      </x:c>
      <x:c t="str">
        <x:v>8590913141959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GT5610-80ML-G</x:v>
      </x:c>
      <x:c t="str">
        <x:v>TRINITY GOLD MATT szögletes zuhanykabin, 800x1000mm, matt üveg, balos</x:v>
      </x:c>
      <x:c t="str">
        <x:v>KOMPONENS</x:v>
      </x:c>
      <x:c t="str">
        <x:v>8590913141942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GT5610-80MR-B</x:v>
      </x:c>
      <x:c t="str">
        <x:v>TRINITY BLACK szögletes zuhanykabin, 800x1000mm, matt üveg, jobbos</x:v>
      </x:c>
      <x:c t="str">
        <x:v>KOMPONENS</x:v>
      </x:c>
      <x:c t="str">
        <x:v>8590913141966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GT5610-80MR-CH</x:v>
      </x:c>
      <x:c t="str">
        <x:v>TRINITY CHROME szögletes zuhanykabin, 800x1000mm, matt üveg, jobbos</x:v>
      </x:c>
      <x:c t="str">
        <x:v>KOMPONENS</x:v>
      </x:c>
      <x:c t="str">
        <x:v>8590913141980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GT5610-80MR-G</x:v>
      </x:c>
      <x:c t="str">
        <x:v>TRINITY GOLD MATT szögletes zuhanykabin, 800x1000mm, matt üveg, jobbos</x:v>
      </x:c>
      <x:c t="str">
        <x:v>KOMPONENS</x:v>
      </x:c>
      <x:c t="str">
        <x:v>8590913141973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GT5610-90CL-B</x:v>
      </x:c>
      <x:c t="str">
        <x:v>TRINITY BLACK szögletes zuhanykabin, 900x1000mm, transzparent üveg, balos</x:v>
      </x:c>
      <x:c t="str">
        <x:v>KOMPONENS</x:v>
      </x:c>
      <x:c t="str">
        <x:v>8590913141997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GT5610-90CL-CH</x:v>
      </x:c>
      <x:c t="str">
        <x:v>TRINITY CHROME szögletes zuhanykabin, 900x1000mm, transzparent üveg, balos</x:v>
      </x:c>
      <x:c t="str">
        <x:v>KOMPONENS</x:v>
      </x:c>
      <x:c t="str">
        <x:v>8590913142017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GT5610-90CL-G</x:v>
      </x:c>
      <x:c t="str">
        <x:v>TRINITY GOLD MATT szögletes zuhanykabin, 900x1000mm, transzparent üveg, balos</x:v>
      </x:c>
      <x:c t="str">
        <x:v>KOMPONENS</x:v>
      </x:c>
      <x:c t="str">
        <x:v>8590913142000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GT5610-90CR-B</x:v>
      </x:c>
      <x:c t="str">
        <x:v>TRINITY BLACK szögletes zuhanykabin, 900x1000mm, transzparent üveg, jobbos</x:v>
      </x:c>
      <x:c t="str">
        <x:v>KOMPONENS</x:v>
      </x:c>
      <x:c t="str">
        <x:v>8590913142024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GT5610-90CR-CH</x:v>
      </x:c>
      <x:c t="str">
        <x:v>TRINITY CHROME szögletes zuhanykabin, 900x1000mm, transzparent üveg, jobbos</x:v>
      </x:c>
      <x:c t="str">
        <x:v>KOMPONENS</x:v>
      </x:c>
      <x:c t="str">
        <x:v>8590913142048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GT5610-90CR-G</x:v>
      </x:c>
      <x:c t="str">
        <x:v>TRINITY GOLD MATT szögletes zuhanykabin, 900x1000mm, transzparent üveg, jobbos</x:v>
      </x:c>
      <x:c t="str">
        <x:v>KOMPONENS</x:v>
      </x:c>
      <x:c t="str">
        <x:v>8590913142031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GT5610-90ML-B</x:v>
      </x:c>
      <x:c t="str">
        <x:v>TRINITY BLACK szögletes zuhanykabin, 900x1000mm, matt üveg, balos</x:v>
      </x:c>
      <x:c t="str">
        <x:v>KOMPONENS</x:v>
      </x:c>
      <x:c t="str">
        <x:v>8590913142055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GT5610-90ML-CH</x:v>
      </x:c>
      <x:c t="str">
        <x:v>TRINITY CHROME szögletes zuhanykabin, 900x1000mm, matt üveg, balos</x:v>
      </x:c>
      <x:c t="str">
        <x:v>KOMPONENS</x:v>
      </x:c>
      <x:c t="str">
        <x:v>8590913112638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GT5610-90ML-G</x:v>
      </x:c>
      <x:c t="str">
        <x:v>TRINITY GOLD MATT szögletes zuhanykabin, 900x1000mm, matt üveg, balos</x:v>
      </x:c>
      <x:c t="str">
        <x:v>KOMPONENS</x:v>
      </x:c>
      <x:c t="str">
        <x:v>8590913142079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GT5610-90MR-B</x:v>
      </x:c>
      <x:c t="str">
        <x:v>TRINITY BLACK szögletes zuhanykabin, 900x1000mm, matt üveg, jobbos</x:v>
      </x:c>
      <x:c t="str">
        <x:v>KOMPONENS</x:v>
      </x:c>
      <x:c t="str">
        <x:v>8590913142086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GT5610-90MR-CH</x:v>
      </x:c>
      <x:c t="str">
        <x:v>TRINITY CHROME szögletes zuhanykabin, 900x1000mm, matt üveg, jobbos</x:v>
      </x:c>
      <x:c t="str">
        <x:v>KOMPONENS</x:v>
      </x:c>
      <x:c t="str">
        <x:v>8590913112645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GT5610-90MR-G</x:v>
      </x:c>
      <x:c t="str">
        <x:v>TRINITY GOLD MATT szögletes zuhanykabin, 900x1000mm, matt üveg, jobbos</x:v>
      </x:c>
      <x:c t="str">
        <x:v>KOMPONENS</x:v>
      </x:c>
      <x:c t="str">
        <x:v>8590913142093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GT5612-10CL-B</x:v>
      </x:c>
      <x:c t="str">
        <x:v>TRINITY BLACK szögletes zuhanykabin, 1000x1200mm, transzparent üveg, balos</x:v>
      </x:c>
      <x:c t="str">
        <x:v>KOMPONENS</x:v>
      </x:c>
      <x:c t="str">
        <x:v>8590913142109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GT5612-10CL-CH</x:v>
      </x:c>
      <x:c t="str">
        <x:v>TRINITY CHROME szögletes zuhanykabin, 1000x1200mm, transzparent üveg, balos</x:v>
      </x:c>
      <x:c t="str">
        <x:v>KOMPONENS</x:v>
      </x:c>
      <x:c t="str">
        <x:v>8590913142123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GT5612-10CL-G</x:v>
      </x:c>
      <x:c t="str">
        <x:v>TRINITY GOLD MATT szögletes zuhanykabin, 1000x1200mm, transzparent üveg, balos</x:v>
      </x:c>
      <x:c t="str">
        <x:v>KOMPONENS</x:v>
      </x:c>
      <x:c t="str">
        <x:v>8590913142116</x:v>
      </x:c>
      <x:c t="str">
        <x:v>szett     </x:v>
      </x:c>
      <x:c t="str">
        <x:v/>
      </x:c>
      <x:c t="n">
        <x:v>97.3100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GT5612-10CR-B</x:v>
      </x:c>
      <x:c t="str">
        <x:v>TRINITY BLACK szögletes zuhanykabin, 1000x1200mm, transzparent üveg, jobbos</x:v>
      </x:c>
      <x:c t="str">
        <x:v>KOMPONENS</x:v>
      </x:c>
      <x:c t="str">
        <x:v>8590913142130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GT5612-10CR-CH</x:v>
      </x:c>
      <x:c t="str">
        <x:v>TRINITY CHROME szögletes zuhanykabin, 1000x1200mm, transzparent üveg, jobbos</x:v>
      </x:c>
      <x:c t="str">
        <x:v>KOMPONENS</x:v>
      </x:c>
      <x:c t="str">
        <x:v>8590913142154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GT5612-10CR-G</x:v>
      </x:c>
      <x:c t="str">
        <x:v>TRINITY GOLD MATT szögletes zuhanykabin, 1000x1200mm, transzparent üveg, jobbos</x:v>
      </x:c>
      <x:c t="str">
        <x:v>KOMPONENS</x:v>
      </x:c>
      <x:c t="str">
        <x:v>8590913142147</x:v>
      </x:c>
      <x:c t="str">
        <x:v>szett     </x:v>
      </x:c>
      <x:c t="str">
        <x:v/>
      </x:c>
      <x:c t="n">
        <x:v>97.3100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GT5612-10ML-B</x:v>
      </x:c>
      <x:c t="str">
        <x:v>TRINITY BLACK szögletes zuhanykabin, 1000x1200mm, matt üveg, balos</x:v>
      </x:c>
      <x:c t="str">
        <x:v>KOMPONENS</x:v>
      </x:c>
      <x:c t="str">
        <x:v>8590913142161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GT5612-10ML-CH</x:v>
      </x:c>
      <x:c t="str">
        <x:v>TRINITY CHROME szögletes zuhanykabin, 1000x1200mm, matt üveg, balos</x:v>
      </x:c>
      <x:c t="str">
        <x:v>KOMPONENS</x:v>
      </x:c>
      <x:c t="str">
        <x:v>8590913142185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GT5612-10ML-G</x:v>
      </x:c>
      <x:c t="str">
        <x:v>TRINITY GOLD MATT szögletes zuhanykabin, 1000x1200mm, matt üveg, balos</x:v>
      </x:c>
      <x:c t="str">
        <x:v>KOMPONENS</x:v>
      </x:c>
      <x:c t="str">
        <x:v>8590913142178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GT5612-10MR-B</x:v>
      </x:c>
      <x:c t="str">
        <x:v>TRINITY BLACK szögletes zuhanykabin, 1000x1200mm, matt üveg, jobbos</x:v>
      </x:c>
      <x:c t="str">
        <x:v>KOMPONENS</x:v>
      </x:c>
      <x:c t="str">
        <x:v>8590913142192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GT5612-10MR-CH</x:v>
      </x:c>
      <x:c t="str">
        <x:v>TRINITY CHROME szögletes zuhanykabin, 1000x1200mm, matt üveg, jobbos</x:v>
      </x:c>
      <x:c t="str">
        <x:v>KOMPONENS</x:v>
      </x:c>
      <x:c t="str">
        <x:v>8590913142215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GT5612-10MR-G</x:v>
      </x:c>
      <x:c t="str">
        <x:v>TRINITY GOLD MATT szögletes zuhanykabin, 1000x1200mm, matt üveg, jobbos</x:v>
      </x:c>
      <x:c t="str">
        <x:v>KOMPONENS</x:v>
      </x:c>
      <x:c t="str">
        <x:v>8590913142208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GT5612-11CL-B</x:v>
      </x:c>
      <x:c t="str">
        <x:v>TRINITY BLACK szögletes zuhanykabin, 1100x1200mm, transzparent üveg, balos</x:v>
      </x:c>
      <x:c t="str">
        <x:v>KOMPONENS</x:v>
      </x:c>
      <x:c t="str">
        <x:v>8590913142222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GT5612-11CL-CH</x:v>
      </x:c>
      <x:c t="str">
        <x:v>TRINITY CHROME szögletes zuhanykabin, 1100x1200mm, transzparent üveg, balos</x:v>
      </x:c>
      <x:c t="str">
        <x:v>KOMPONENS</x:v>
      </x:c>
      <x:c t="str">
        <x:v>8590913142246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GT5612-11CL-G</x:v>
      </x:c>
      <x:c t="str">
        <x:v>TRINITY GOLD MATT szögletes zuhanykabin, 1100x1200mm, transzparent üveg, balos</x:v>
      </x:c>
      <x:c t="str">
        <x:v>KOMPONENS</x:v>
      </x:c>
      <x:c t="str">
        <x:v>8590913142239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GT5612-11CR-B</x:v>
      </x:c>
      <x:c t="str">
        <x:v>TRINITY BLACK szögletes zuhanykabin, 1100x1200mm, transzparent üveg, jobbos</x:v>
      </x:c>
      <x:c t="str">
        <x:v>KOMPONENS</x:v>
      </x:c>
      <x:c t="str">
        <x:v>8590913142253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GT5612-11CR-CH</x:v>
      </x:c>
      <x:c t="str">
        <x:v>TRINITY CHROME szögletes zuhanykabin, 1100x1200mm, transzparent üveg, jobbos</x:v>
      </x:c>
      <x:c t="str">
        <x:v>KOMPONENS</x:v>
      </x:c>
      <x:c t="str">
        <x:v>8590913142277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GT5612-11CR-G</x:v>
      </x:c>
      <x:c t="str">
        <x:v>TRINITY GOLD MATT szögletes zuhanykabin, 1100x1200mm, transzparent üveg, jobbos</x:v>
      </x:c>
      <x:c t="str">
        <x:v>KOMPONENS</x:v>
      </x:c>
      <x:c t="str">
        <x:v>8590913142260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GT5612-11ML-B</x:v>
      </x:c>
      <x:c t="str">
        <x:v>TRINITY BLACK szögletes zuhanykabin, 1100x1200mm, matt üveg, balos</x:v>
      </x:c>
      <x:c t="str">
        <x:v>KOMPONENS</x:v>
      </x:c>
      <x:c t="str">
        <x:v>8590913142284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GT5612-11ML-CH</x:v>
      </x:c>
      <x:c t="str">
        <x:v>TRINITY CHROME szögletes zuhanykabin, 1100x1200mm, matt üveg, balos</x:v>
      </x:c>
      <x:c t="str">
        <x:v>KOMPONENS</x:v>
      </x:c>
      <x:c t="str">
        <x:v>8590913142307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GT5612-11ML-G</x:v>
      </x:c>
      <x:c t="str">
        <x:v>TRINITY GOLD MATT szögletes zuhanykabin, 1100x1200mm, matt üveg, balos</x:v>
      </x:c>
      <x:c t="str">
        <x:v>KOMPONENS</x:v>
      </x:c>
      <x:c t="str">
        <x:v>8590913142291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GT5612-11MR-B</x:v>
      </x:c>
      <x:c t="str">
        <x:v>TRINITY BLACK szögletes zuhanykabin, 1100x1200mm, matt üveg, jobbos</x:v>
      </x:c>
      <x:c t="str">
        <x:v>KOMPONENS</x:v>
      </x:c>
      <x:c t="str">
        <x:v>8590913142314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GT5612-11MR-CH</x:v>
      </x:c>
      <x:c t="str">
        <x:v>TRINITY CHROME szögletes zuhanykabin, 1100x1200mm, matt üveg, jobbos</x:v>
      </x:c>
      <x:c t="str">
        <x:v>KOMPONENS</x:v>
      </x:c>
      <x:c t="str">
        <x:v>8590913142338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GT5612-11MR-G</x:v>
      </x:c>
      <x:c t="str">
        <x:v>TRINITY GOLD MATT szögletes zuhanykabin, 1100x1200mm, matt üveg, jobbos</x:v>
      </x:c>
      <x:c t="str">
        <x:v>KOMPONENS</x:v>
      </x:c>
      <x:c t="str">
        <x:v>8590913142321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GT5612-80CL-B</x:v>
      </x:c>
      <x:c t="str">
        <x:v>TRINITY BLACK szögletes zuhanykabin, 800x1200mm, transzparent üveg, balos</x:v>
      </x:c>
      <x:c t="str">
        <x:v>KOMPONENS</x:v>
      </x:c>
      <x:c t="str">
        <x:v>8590913142345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GT5612-80CL-CH</x:v>
      </x:c>
      <x:c t="str">
        <x:v>TRINITY CHROME szögletes zuhanykabin, 800x1200mm, transzparent üveg, balos</x:v>
      </x:c>
      <x:c t="str">
        <x:v>KOMPONENS</x:v>
      </x:c>
      <x:c t="str">
        <x:v>8590913142369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GT5612-80CL-G</x:v>
      </x:c>
      <x:c t="str">
        <x:v>TRINITY GOLD MATT szögletes zuhanykabin, 800x1200mm, transzparent üveg, balos</x:v>
      </x:c>
      <x:c t="str">
        <x:v>KOMPONENS</x:v>
      </x:c>
      <x:c t="str">
        <x:v>8590913142352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GT5612-80CR-B</x:v>
      </x:c>
      <x:c t="str">
        <x:v>TRINITY BLACK szögletes zuhanykabin, 800x1200mm, transzparent üveg, jobbos</x:v>
      </x:c>
      <x:c t="str">
        <x:v>KOMPONENS</x:v>
      </x:c>
      <x:c t="str">
        <x:v>8590913142376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GT5612-80CR-CH</x:v>
      </x:c>
      <x:c t="str">
        <x:v>TRINITY CHROME szögletes zuhanykabin, 800x1200mm, transzparent üveg, jobbos</x:v>
      </x:c>
      <x:c t="str">
        <x:v>KOMPONENS</x:v>
      </x:c>
      <x:c t="str">
        <x:v>8590913142390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GT5612-80CR-G</x:v>
      </x:c>
      <x:c t="str">
        <x:v>TRINITY GOLD MATT szögletes zuhanykabin, 800x1200mm, transzparent üveg, jobbos</x:v>
      </x:c>
      <x:c t="str">
        <x:v>KOMPONENS</x:v>
      </x:c>
      <x:c t="str">
        <x:v>8590913142383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GT5612-80ML-B</x:v>
      </x:c>
      <x:c t="str">
        <x:v>TRINITY BLACK szögletes zuhanykabin, 800x1200mm, matt üveg, balos</x:v>
      </x:c>
      <x:c t="str">
        <x:v>KOMPONENS</x:v>
      </x:c>
      <x:c t="str">
        <x:v>8590913142406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GT5612-80ML-CH</x:v>
      </x:c>
      <x:c t="str">
        <x:v>TRINITY CHROME szögletes zuhanykabin, 800x1200mm, matt üveg, balos</x:v>
      </x:c>
      <x:c t="str">
        <x:v>KOMPONENS</x:v>
      </x:c>
      <x:c t="str">
        <x:v>8590913142420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GT5612-80ML-G</x:v>
      </x:c>
      <x:c t="str">
        <x:v>TRINITY GOLD MATT szögletes zuhanykabin, 800x1200mm, matt üveg, balos</x:v>
      </x:c>
      <x:c t="str">
        <x:v>KOMPONENS</x:v>
      </x:c>
      <x:c t="str">
        <x:v>8590913142413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GT5612-80MR-B</x:v>
      </x:c>
      <x:c t="str">
        <x:v>TRINITY BLACK szögletes zuhanykabin, 800x1200mm, matt üveg, jobbos</x:v>
      </x:c>
      <x:c t="str">
        <x:v>KOMPONENS</x:v>
      </x:c>
      <x:c t="str">
        <x:v>8590913142437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GT5612-80MR-CH</x:v>
      </x:c>
      <x:c t="str">
        <x:v>TRINITY CHROME szögletes zuhanykabin, 800x1200mm, matt üveg, jobbos</x:v>
      </x:c>
      <x:c t="str">
        <x:v>KOMPONENS</x:v>
      </x:c>
      <x:c t="str">
        <x:v>8590913142451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GT5612-80MR-G</x:v>
      </x:c>
      <x:c t="str">
        <x:v>TRINITY GOLD MATT szögletes zuhanykabin, 800x1200mm, matt üveg, jobbos</x:v>
      </x:c>
      <x:c t="str">
        <x:v>KOMPONENS</x:v>
      </x:c>
      <x:c t="str">
        <x:v>8590913142444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GT5612-90CL-B</x:v>
      </x:c>
      <x:c t="str">
        <x:v>TRINITY BLACK szögletes zuhanykabin, 900x1200mm, transzparent üveg, balos</x:v>
      </x:c>
      <x:c t="str">
        <x:v>KOMPONENS</x:v>
      </x:c>
      <x:c t="str">
        <x:v>8590913142468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GT5612-90CL-CH</x:v>
      </x:c>
      <x:c t="str">
        <x:v>TRINITY CHROME szögletes zuhanykabin, 900x1200mm, transzparent üveg, balos</x:v>
      </x:c>
      <x:c t="str">
        <x:v>KOMPONENS</x:v>
      </x:c>
      <x:c t="str">
        <x:v>8590913142482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GT5612-90CL-G</x:v>
      </x:c>
      <x:c t="str">
        <x:v>TRINITY GOLD MATT szögletes zuhanykabin, 900x1200mm, transzparent üveg, balos</x:v>
      </x:c>
      <x:c t="str">
        <x:v>KOMPONENS</x:v>
      </x:c>
      <x:c t="str">
        <x:v>8590913142475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GT5612-90CR-B</x:v>
      </x:c>
      <x:c t="str">
        <x:v>TRINITY BLACK szögletes zuhanykabin, 900x1200mm, transzparent üveg, jobbos</x:v>
      </x:c>
      <x:c t="str">
        <x:v>KOMPONENS</x:v>
      </x:c>
      <x:c t="str">
        <x:v>8590913142499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GT5612-90CR-CH</x:v>
      </x:c>
      <x:c t="str">
        <x:v>TRINITY CHROME szögletes zuhanykabin, 900x1200mm, transzparent üveg, jobbos</x:v>
      </x:c>
      <x:c t="str">
        <x:v>KOMPONENS</x:v>
      </x:c>
      <x:c t="str">
        <x:v>8590913142512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GT5612-90CR-G</x:v>
      </x:c>
      <x:c t="str">
        <x:v>TRINITY GOLD MATT szögletes zuhanykabin, 900x1200mm, transzparent üveg, jobbos</x:v>
      </x:c>
      <x:c t="str">
        <x:v>KOMPONENS</x:v>
      </x:c>
      <x:c t="str">
        <x:v>8590913142505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GT5612-90ML-B</x:v>
      </x:c>
      <x:c t="str">
        <x:v>TRINITY BLACK szögletes zuhanykabin, 900x1200mm, matt üveg, balos</x:v>
      </x:c>
      <x:c t="str">
        <x:v>KOMPONENS</x:v>
      </x:c>
      <x:c t="str">
        <x:v>8590913142529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GT5612-90ML-CH</x:v>
      </x:c>
      <x:c t="str">
        <x:v>TRINITY CHROME szögletes zuhanykabin, 900x1200mm, matt üveg, balos</x:v>
      </x:c>
      <x:c t="str">
        <x:v>KOMPONENS</x:v>
      </x:c>
      <x:c t="str">
        <x:v>8590913142543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GT5612-90ML-G</x:v>
      </x:c>
      <x:c t="str">
        <x:v>TRINITY GOLD MATT szögletes zuhanykabin, 900x1200mm, matt üveg, balos</x:v>
      </x:c>
      <x:c t="str">
        <x:v>KOMPONENS</x:v>
      </x:c>
      <x:c t="str">
        <x:v>8590913142536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GT5612-90MR-B</x:v>
      </x:c>
      <x:c t="str">
        <x:v>TRINITY BLACK szögletes zuhanykabin, 900x1200mm, matt üveg, jobbos</x:v>
      </x:c>
      <x:c t="str">
        <x:v>KOMPONENS</x:v>
      </x:c>
      <x:c t="str">
        <x:v>8590913142550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GT5612-90MR-CH</x:v>
      </x:c>
      <x:c t="str">
        <x:v>TRINITY CHROME szögletes zuhanykabin, 900x1200mm, matt üveg, jobbos</x:v>
      </x:c>
      <x:c t="str">
        <x:v>KOMPONENS</x:v>
      </x:c>
      <x:c t="str">
        <x:v>8590913142574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GT5612-90MR-G</x:v>
      </x:c>
      <x:c t="str">
        <x:v>TRINITY GOLD MATT szögletes zuhanykabin, 900x1200mm, matt üveg, jobbos</x:v>
      </x:c>
      <x:c t="str">
        <x:v>KOMPONENS</x:v>
      </x:c>
      <x:c t="str">
        <x:v>8590913142567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GT5680-10CL-B</x:v>
      </x:c>
      <x:c t="str">
        <x:v>TRINITY BLACK szögletes zuhanykabin, 1000x800mm, transzparent üveg, balos</x:v>
      </x:c>
      <x:c t="str">
        <x:v>KOMPONENS</x:v>
      </x:c>
      <x:c t="str">
        <x:v>8590913142581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GT5680-10CL-CH</x:v>
      </x:c>
      <x:c t="str">
        <x:v>TRINITY CHROME szögletes zuhanykabin, 1000x800mm, transzparent üveg, balos</x:v>
      </x:c>
      <x:c t="str">
        <x:v>KOMPONENS</x:v>
      </x:c>
      <x:c t="str">
        <x:v>8590913142604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GT5680-10CL-G</x:v>
      </x:c>
      <x:c t="str">
        <x:v>TRINITY GOLD MATT szögletes zuhanykabin, 1000x800mm, transzparent üveg, balos</x:v>
      </x:c>
      <x:c t="str">
        <x:v>KOMPONENS</x:v>
      </x:c>
      <x:c t="str">
        <x:v>8590913142598</x:v>
      </x:c>
      <x:c t="str">
        <x:v>szett     </x:v>
      </x:c>
      <x:c t="str">
        <x:v/>
      </x:c>
      <x:c t="n">
        <x:v>85.0800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GT5680-10CR-B</x:v>
      </x:c>
      <x:c t="str">
        <x:v>TRINITY BLACK szögletes zuhanykabin, 1000x800mm, transzparent üveg, jobbos</x:v>
      </x:c>
      <x:c t="str">
        <x:v>KOMPONENS</x:v>
      </x:c>
      <x:c t="str">
        <x:v>8590913142611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GT5680-10CR-CH</x:v>
      </x:c>
      <x:c t="str">
        <x:v>TRINITY CHROME szögletes zuhanykabin, 1000x800mm, transzparent üveg, jobbos</x:v>
      </x:c>
      <x:c t="str">
        <x:v>KOMPONENS</x:v>
      </x:c>
      <x:c t="str">
        <x:v>8590913142635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GT5680-10CR-G</x:v>
      </x:c>
      <x:c t="str">
        <x:v>TRINITY GOLD MATT szögletes zuhanykabin, 1000x800mm, transzparent üveg, jobbos</x:v>
      </x:c>
      <x:c t="str">
        <x:v>KOMPONENS</x:v>
      </x:c>
      <x:c t="str">
        <x:v>8590913142628</x:v>
      </x:c>
      <x:c t="str">
        <x:v>szett     </x:v>
      </x:c>
      <x:c t="str">
        <x:v/>
      </x:c>
      <x:c t="n">
        <x:v>85.0800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GT5680-10ML-B</x:v>
      </x:c>
      <x:c t="str">
        <x:v>TRINITY BLACK szögletes zuhanykabin, 1000x800mm, matt üveg, balos</x:v>
      </x:c>
      <x:c t="str">
        <x:v>KOMPONENS</x:v>
      </x:c>
      <x:c t="str">
        <x:v>8590913142642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GT5680-10ML-CH</x:v>
      </x:c>
      <x:c t="str">
        <x:v>TRINITY CHROME szögletes zuhanykabin, 1000x800mm, matt üveg, balos</x:v>
      </x:c>
      <x:c t="str">
        <x:v>KOMPONENS</x:v>
      </x:c>
      <x:c t="str">
        <x:v>8590913142666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GT5680-10ML-G</x:v>
      </x:c>
      <x:c t="str">
        <x:v>TRINITY GOLD MATT szögletes zuhanykabin, 1000x800mm, matt üveg, balos</x:v>
      </x:c>
      <x:c t="str">
        <x:v>KOMPONENS</x:v>
      </x:c>
      <x:c t="str">
        <x:v>8590913142659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GT5680-10MR-B</x:v>
      </x:c>
      <x:c t="str">
        <x:v>TRINITY BLACK szögletes zuhanykabin, 1000x800mm, matt üveg, jobbos</x:v>
      </x:c>
      <x:c t="str">
        <x:v>KOMPONENS</x:v>
      </x:c>
      <x:c t="str">
        <x:v>8590913142673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GT5680-10MR-CH</x:v>
      </x:c>
      <x:c t="str">
        <x:v>TRINITY CHROME szögletes zuhanykabin, 1000x800mm, matt üveg, jobbos</x:v>
      </x:c>
      <x:c t="str">
        <x:v>KOMPONENS</x:v>
      </x:c>
      <x:c t="str">
        <x:v>8590913142697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GT5680-10MR-G</x:v>
      </x:c>
      <x:c t="str">
        <x:v>TRINITY GOLD MATT szögletes zuhanykabin, 1000x800mm, matt üveg, jobbos</x:v>
      </x:c>
      <x:c t="str">
        <x:v>KOMPONENS</x:v>
      </x:c>
      <x:c t="str">
        <x:v>8590913142680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GT5680-11CL-B</x:v>
      </x:c>
      <x:c t="str">
        <x:v>TRINITY BLACK szögletes zuhanykabin, 1100x800mm, transzparent üveg, balos</x:v>
      </x:c>
      <x:c t="str">
        <x:v>KOMPONENS</x:v>
      </x:c>
      <x:c t="str">
        <x:v>8590913142703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GT5680-11CL-CH</x:v>
      </x:c>
      <x:c t="str">
        <x:v>TRINITY CHROME szögletes zuhanykabin, 1100x800mm, transzparent üveg, balos</x:v>
      </x:c>
      <x:c t="str">
        <x:v>KOMPONENS</x:v>
      </x:c>
      <x:c t="str">
        <x:v>8590913142727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GT5680-11CL-G</x:v>
      </x:c>
      <x:c t="str">
        <x:v>TRINITY GOLD MATT szögletes zuhanykabin, 1100x800mm, transzparent üveg, balos</x:v>
      </x:c>
      <x:c t="str">
        <x:v>KOMPONENS</x:v>
      </x:c>
      <x:c t="str">
        <x:v>8590913142710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GT5680-11CR-B</x:v>
      </x:c>
      <x:c t="str">
        <x:v>TRINITY BLACK szögletes zuhanykabin, 1100x800mm, transzparent üveg, jobbos</x:v>
      </x:c>
      <x:c t="str">
        <x:v>KOMPONENS</x:v>
      </x:c>
      <x:c t="str">
        <x:v>8590913142734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GT5680-11CR-CH</x:v>
      </x:c>
      <x:c t="str">
        <x:v>TRINITY CHROME szögletes zuhanykabin, 1100x800mm, transzparent üveg, jobbos</x:v>
      </x:c>
      <x:c t="str">
        <x:v>KOMPONENS</x:v>
      </x:c>
      <x:c t="str">
        <x:v>8590913142758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GT5680-11CR-G</x:v>
      </x:c>
      <x:c t="str">
        <x:v>TRINITY GOLD MATT szögletes zuhanykabin, 1100x800mm, transzparent üveg, jobbos</x:v>
      </x:c>
      <x:c t="str">
        <x:v>KOMPONENS</x:v>
      </x:c>
      <x:c t="str">
        <x:v>8590913142741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GT5680-11ML-B</x:v>
      </x:c>
      <x:c t="str">
        <x:v>TRINITY BLACK szögletes zuhanykabin, 1100x800mm, matt üveg, balos</x:v>
      </x:c>
      <x:c t="str">
        <x:v>KOMPONENS</x:v>
      </x:c>
      <x:c t="str">
        <x:v>8590913142765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GT5680-11ML-CH</x:v>
      </x:c>
      <x:c t="str">
        <x:v>TRINITY CHROME szögletes zuhanykabin, 1100x800mm, matt üveg, balos</x:v>
      </x:c>
      <x:c t="str">
        <x:v>KOMPONENS</x:v>
      </x:c>
      <x:c t="str">
        <x:v>8590913142789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GT5680-11ML-G</x:v>
      </x:c>
      <x:c t="str">
        <x:v>TRINITY GOLD MATT szögletes zuhanykabin, 1100x800mm, matt üveg, balos</x:v>
      </x:c>
      <x:c t="str">
        <x:v>KOMPONENS</x:v>
      </x:c>
      <x:c t="str">
        <x:v>8590913142772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GT5680-11MR-B</x:v>
      </x:c>
      <x:c t="str">
        <x:v>TRINITY BLACK szögletes zuhanykabin, 1100x800mm, matt üveg, jobbos</x:v>
      </x:c>
      <x:c t="str">
        <x:v>KOMPONENS</x:v>
      </x:c>
      <x:c t="str">
        <x:v>8590913142796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GT5680-11MR-CH</x:v>
      </x:c>
      <x:c t="str">
        <x:v>TRINITY CHROME szögletes zuhanykabin, 1100x800mm, matt üveg, jobbos</x:v>
      </x:c>
      <x:c t="str">
        <x:v>KOMPONENS</x:v>
      </x:c>
      <x:c t="str">
        <x:v>8590913142819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GT5680-11MR-G</x:v>
      </x:c>
      <x:c t="str">
        <x:v>TRINITY GOLD MATT szögletes zuhanykabin, 1100x800mm, matt üveg, jobbos</x:v>
      </x:c>
      <x:c t="str">
        <x:v>KOMPONENS</x:v>
      </x:c>
      <x:c t="str">
        <x:v>8590913142802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GT5680-12CL-B</x:v>
      </x:c>
      <x:c t="str">
        <x:v>TRINITY BLACK szögletes zuhanykabin, 1200x800mm, transzparent üveg, balos</x:v>
      </x:c>
      <x:c t="str">
        <x:v>KOMPONENS</x:v>
      </x:c>
      <x:c t="str">
        <x:v>8590913142826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GT5680-12CL-CH</x:v>
      </x:c>
      <x:c t="str">
        <x:v>TRINITY CHROME szögletes zuhanykabin, 1200x800mm, transzparent üveg, balos</x:v>
      </x:c>
      <x:c t="str">
        <x:v>KOMPONENS</x:v>
      </x:c>
      <x:c t="str">
        <x:v>8590913142840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GT5680-12CL-G</x:v>
      </x:c>
      <x:c t="str">
        <x:v>TRINITY GOLD MATT szögletes zuhanykabin, 1200x800mm, transzparent üveg, balos</x:v>
      </x:c>
      <x:c t="str">
        <x:v>KOMPONENS</x:v>
      </x:c>
      <x:c t="str">
        <x:v>8590913142833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GT5680-12CR-B</x:v>
      </x:c>
      <x:c t="str">
        <x:v>TRINITY BLACK szögletes zuhanykabin, 1200x800mm, transzparent üveg, jobbos</x:v>
      </x:c>
      <x:c t="str">
        <x:v>KOMPONENS</x:v>
      </x:c>
      <x:c t="str">
        <x:v>8590913142857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GT5680-12CR-CH</x:v>
      </x:c>
      <x:c t="str">
        <x:v>TRINITY CHROME szögletes zuhanykabin, 1200x800mm, transzparent üveg, jobbos</x:v>
      </x:c>
      <x:c t="str">
        <x:v>KOMPONENS</x:v>
      </x:c>
      <x:c t="str">
        <x:v>8590913142871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GT5680-12CR-G</x:v>
      </x:c>
      <x:c t="str">
        <x:v>TRINITY GOLD MATT szögletes zuhanykabin, 1200x800mm, transzparent üveg, jobbos</x:v>
      </x:c>
      <x:c t="str">
        <x:v>KOMPONENS</x:v>
      </x:c>
      <x:c t="str">
        <x:v>8590913142864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GT5680-12ML-B</x:v>
      </x:c>
      <x:c t="str">
        <x:v>TRINITY BLACK szögletes zuhanykabin, 1200x800mm, matt üveg, balos</x:v>
      </x:c>
      <x:c t="str">
        <x:v>KOMPONENS</x:v>
      </x:c>
      <x:c t="str">
        <x:v>8590913142888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GT5680-12ML-CH</x:v>
      </x:c>
      <x:c t="str">
        <x:v>TRINITY CHROME szögletes zuhanykabin, 1200x800mm, matt üveg, balos</x:v>
      </x:c>
      <x:c t="str">
        <x:v>KOMPONENS</x:v>
      </x:c>
      <x:c t="str">
        <x:v>8590913142901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GT5680-12ML-G</x:v>
      </x:c>
      <x:c t="str">
        <x:v>TRINITY GOLD MATT szögletes zuhanykabin, 1200x800mm, matt üveg, balos</x:v>
      </x:c>
      <x:c t="str">
        <x:v>KOMPONENS</x:v>
      </x:c>
      <x:c t="str">
        <x:v>8590913142895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GT5680-12MR-B</x:v>
      </x:c>
      <x:c t="str">
        <x:v>TRINITY BLACK szögletes zuhanykabin, 1200x800mm, matt üveg, jobbos</x:v>
      </x:c>
      <x:c t="str">
        <x:v>KOMPONENS</x:v>
      </x:c>
      <x:c t="str">
        <x:v>8590913142918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GT5680-12MR-CH</x:v>
      </x:c>
      <x:c t="str">
        <x:v>TRINITY CHROME szögletes zuhanykabin, 1200x800mm, matt üveg, jobbos</x:v>
      </x:c>
      <x:c t="str">
        <x:v>KOMPONENS</x:v>
      </x:c>
      <x:c t="str">
        <x:v>8590913142932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GT5680-12MR-G</x:v>
      </x:c>
      <x:c t="str">
        <x:v>TRINITY GOLD MATT szögletes zuhanykabin, 1200x800mm, matt üveg, jobbos</x:v>
      </x:c>
      <x:c t="str">
        <x:v>KOMPONENS</x:v>
      </x:c>
      <x:c t="str">
        <x:v>8590913142925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GT5680-80CL-B</x:v>
      </x:c>
      <x:c t="str">
        <x:v>TRINITY BLACK szögletes zuhanykabin, 800x800mm, transzparent üveg, balos</x:v>
      </x:c>
      <x:c t="str">
        <x:v>KOMPONENS</x:v>
      </x:c>
      <x:c t="str">
        <x:v>8590913142949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GT5680-80CL-CH</x:v>
      </x:c>
      <x:c t="str">
        <x:v>TRINITY CHROME szögletes zuhanykabin, 800x800mm, transzparent üveg, balos</x:v>
      </x:c>
      <x:c t="str">
        <x:v>KOMPONENS</x:v>
      </x:c>
      <x:c t="str">
        <x:v>8590913142963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GT5680-80CL-G</x:v>
      </x:c>
      <x:c t="str">
        <x:v>TRINITY GOLD MATT szögletes zuhanykabin, 800x800mm, transzparent üveg, balos</x:v>
      </x:c>
      <x:c t="str">
        <x:v>KOMPONENS</x:v>
      </x:c>
      <x:c t="str">
        <x:v>8590913142956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GT5680-80CR-B</x:v>
      </x:c>
      <x:c t="str">
        <x:v>TRINITY BLACK szögletes zuhanykabin, 800x800mm, transzparent üveg, jobbos</x:v>
      </x:c>
      <x:c t="str">
        <x:v>KOMPONENS</x:v>
      </x:c>
      <x:c t="str">
        <x:v>8590913138089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GT5680-80CR-CH</x:v>
      </x:c>
      <x:c t="str">
        <x:v>TRINITY CHROME szögletes zuhanykabin, 800x800mm, transzparent üveg, jobbos</x:v>
      </x:c>
      <x:c t="str">
        <x:v>KOMPONENS</x:v>
      </x:c>
      <x:c t="str">
        <x:v>8590913142987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GT5680-80CR-G</x:v>
      </x:c>
      <x:c t="str">
        <x:v>TRINITY GOLD MATT szögletes zuhanykabin, 800x800mm, transzparent üveg, jobbos</x:v>
      </x:c>
      <x:c t="str">
        <x:v>KOMPONENS</x:v>
      </x:c>
      <x:c t="str">
        <x:v>8590913142970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GT5680-80ML-B</x:v>
      </x:c>
      <x:c t="str">
        <x:v>TRINITY BLACK szögletes zuhanykabin, 1000x800mm, sarokbelépős, matt üveg, balos</x:v>
      </x:c>
      <x:c t="str">
        <x:v>KOMPONENS</x:v>
      </x:c>
      <x:c t="str">
        <x:v>8590913142994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GT5680-80ML-CH</x:v>
      </x:c>
      <x:c t="str">
        <x:v>TRINITY CHROME szögletes zuhanykabin, 1000x800mm, sarokbelépős, matt üveg, balos</x:v>
      </x:c>
      <x:c t="str">
        <x:v>KOMPONENS</x:v>
      </x:c>
      <x:c t="str">
        <x:v>8590913143014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GT5680-80ML-G</x:v>
      </x:c>
      <x:c t="str">
        <x:v>TRINITY GOLD MATT szögletes zuhanykabin, 1000x800mm, sarokbelépős, matt üveg, balos</x:v>
      </x:c>
      <x:c t="str">
        <x:v>KOMPONENS</x:v>
      </x:c>
      <x:c t="str">
        <x:v>8590913143007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GT5680-80MR-B</x:v>
      </x:c>
      <x:c t="str">
        <x:v>TRINITY BLACK szögletes zuhanykabin, 800x800mm, sarokbelépős, matt üveg, jobbos</x:v>
      </x:c>
      <x:c t="str">
        <x:v>KOMPONENS</x:v>
      </x:c>
      <x:c t="str">
        <x:v>8590913143021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GT5680-80MR-CH</x:v>
      </x:c>
      <x:c t="str">
        <x:v>TRINITY CHROME szögletes zuhanykabin, 800x800mm, sarokbelépős, matt üveg, jobbos</x:v>
      </x:c>
      <x:c t="str">
        <x:v>KOMPONENS</x:v>
      </x:c>
      <x:c t="str">
        <x:v>8590913143045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GT5680-80MR-G</x:v>
      </x:c>
      <x:c t="str">
        <x:v>TRINITY GOLD MATT szögletes zuhanykabin, 800x800mm, sarokbelépős, matt üveg, jobbos</x:v>
      </x:c>
      <x:c t="str">
        <x:v>KOMPONENS</x:v>
      </x:c>
      <x:c t="str">
        <x:v>8590913143038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GT5680-90CL-B</x:v>
      </x:c>
      <x:c t="str">
        <x:v>TRINITY BLACK szögletes zuhanykabin, 900x800mm, transzparent üveg, balos</x:v>
      </x:c>
      <x:c t="str">
        <x:v>KOMPONENS</x:v>
      </x:c>
      <x:c t="str">
        <x:v>8590913143052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GT5680-90CL-CH</x:v>
      </x:c>
      <x:c t="str">
        <x:v>TRINITY CHROME szögletes zuhanykabin, 900x800mm, transzparent üveg, balos</x:v>
      </x:c>
      <x:c t="str">
        <x:v>KOMPONENS</x:v>
      </x:c>
      <x:c t="str">
        <x:v>8590913143076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GT5680-90CL-G</x:v>
      </x:c>
      <x:c t="str">
        <x:v>TRINITY GOLD MATT szögletes zuhanykabin, 900x800mm, transzparent üveg, balos</x:v>
      </x:c>
      <x:c t="str">
        <x:v>KOMPONENS</x:v>
      </x:c>
      <x:c t="str">
        <x:v>8590913143069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GT5680-90CR-B</x:v>
      </x:c>
      <x:c t="str">
        <x:v>TRINITY BLACK szögletes zuhanykabin, 900x800mm, transzparent üveg, jobbos</x:v>
      </x:c>
      <x:c t="str">
        <x:v>KOMPONENS</x:v>
      </x:c>
      <x:c t="str">
        <x:v>8590913143083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GT5680-90CR-CH</x:v>
      </x:c>
      <x:c t="str">
        <x:v>TRINITY CHROME szögletes zuhanykabin, 900x800mm, transzparent üveg, jobbos</x:v>
      </x:c>
      <x:c t="str">
        <x:v>KOMPONENS</x:v>
      </x:c>
      <x:c t="str">
        <x:v>8590913143106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GT5680-90CR-G</x:v>
      </x:c>
      <x:c t="str">
        <x:v>TRINITY GOLD MATT szögletes zuhanykabin, 900x800mm, transzparent üveg, jobbos</x:v>
      </x:c>
      <x:c t="str">
        <x:v>KOMPONENS</x:v>
      </x:c>
      <x:c t="str">
        <x:v>8590913143090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GT5680-90ML-B</x:v>
      </x:c>
      <x:c t="str">
        <x:v>TRINITY BLACK szögletes zuhanykabin, 900x800mm, matt üveg, balos</x:v>
      </x:c>
      <x:c t="str">
        <x:v>KOMPONENS</x:v>
      </x:c>
      <x:c t="str">
        <x:v>8590913143113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GT5680-90ML-CH</x:v>
      </x:c>
      <x:c t="str">
        <x:v>TRINITY CHROME szögletes zuhanykabin, 900x800mm, matt üveg, balos</x:v>
      </x:c>
      <x:c t="str">
        <x:v>KOMPONENS</x:v>
      </x:c>
      <x:c t="str">
        <x:v>8590913143137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GT5680-90ML-G</x:v>
      </x:c>
      <x:c t="str">
        <x:v>TRINITY GOLD MATT szögletes zuhanykabin, 900x800mm, matt üveg, balos</x:v>
      </x:c>
      <x:c t="str">
        <x:v>KOMPONENS</x:v>
      </x:c>
      <x:c t="str">
        <x:v>8590913143120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GT5680-90MR-B</x:v>
      </x:c>
      <x:c t="str">
        <x:v>TRINITY BLACK szögletes zuhanykabin, 900x800mm, matt üveg, jobbos</x:v>
      </x:c>
      <x:c t="str">
        <x:v>KOMPONENS</x:v>
      </x:c>
      <x:c t="str">
        <x:v>8590913143144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GT5680-90MR-CH</x:v>
      </x:c>
      <x:c t="str">
        <x:v>TRINITY CHROME szögletes zuhanykabin, 900x800mm, matt üveg, jobbos</x:v>
      </x:c>
      <x:c t="str">
        <x:v>KOMPONENS</x:v>
      </x:c>
      <x:c t="str">
        <x:v>8590913143168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GT5680-90MR-G</x:v>
      </x:c>
      <x:c t="str">
        <x:v>TRINITY GOLD MATT szögletes zuhanykabin, 900x800mm, matt üveg, jobbos</x:v>
      </x:c>
      <x:c t="str">
        <x:v>KOMPONENS</x:v>
      </x:c>
      <x:c t="str">
        <x:v>8590913143151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GT5690-10CL-B</x:v>
      </x:c>
      <x:c t="str">
        <x:v>TRINITY BLACK szögletes zuhanykabin, 1000x900mm, transzparent üveg, balos</x:v>
      </x:c>
      <x:c t="str">
        <x:v>KOMPONENS</x:v>
      </x:c>
      <x:c t="str">
        <x:v>8590913143175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GT5690-10CL-CH</x:v>
      </x:c>
      <x:c t="str">
        <x:v>TRINITY CHROME szögletes zuhanykabin, 1000x900mm, transzparent üveg, balos</x:v>
      </x:c>
      <x:c t="str">
        <x:v>KOMPONENS</x:v>
      </x:c>
      <x:c t="str">
        <x:v>8590913143199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GT5690-10CL-G</x:v>
      </x:c>
      <x:c t="str">
        <x:v>TRINITY GOLD MATT szögletes zuhanykabin, 1000x900mm, transzparent üveg, balos</x:v>
      </x:c>
      <x:c t="str">
        <x:v>KOMPONENS</x:v>
      </x:c>
      <x:c t="str">
        <x:v>8590913143182</x:v>
      </x:c>
      <x:c t="str">
        <x:v>szett     </x:v>
      </x:c>
      <x:c t="str">
        <x:v/>
      </x:c>
      <x:c t="n">
        <x:v>88.1300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GT5690-10CR-B</x:v>
      </x:c>
      <x:c t="str">
        <x:v>TRINITY BLACK szögletes zuhanykabin, 1000x900mm, transzparent üveg, jobbos</x:v>
      </x:c>
      <x:c t="str">
        <x:v>KOMPONENS</x:v>
      </x:c>
      <x:c t="str">
        <x:v>8590913143205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GT5690-10CR-CH</x:v>
      </x:c>
      <x:c t="str">
        <x:v>TRINITY CHROME szögletes zuhanykabin, 1000x900mm, transzparent üveg, jobbos</x:v>
      </x:c>
      <x:c t="str">
        <x:v>KOMPONENS</x:v>
      </x:c>
      <x:c t="str">
        <x:v>8590913143229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GT5690-10CR-G</x:v>
      </x:c>
      <x:c t="str">
        <x:v>TRINITY GOLD MATT szögletes zuhanykabin, 1000x900mm, transzparent üveg, jobbos</x:v>
      </x:c>
      <x:c t="str">
        <x:v>KOMPONENS</x:v>
      </x:c>
      <x:c t="str">
        <x:v>8590913143212</x:v>
      </x:c>
      <x:c t="str">
        <x:v>szett     </x:v>
      </x:c>
      <x:c t="str">
        <x:v/>
      </x:c>
      <x:c t="n">
        <x:v>88.1300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GT5690-10ML-B</x:v>
      </x:c>
      <x:c t="str">
        <x:v>TRINITY BLACK szögletes zuhanykabin, 1000x900mm, matt üveg, balos</x:v>
      </x:c>
      <x:c t="str">
        <x:v>KOMPONENS</x:v>
      </x:c>
      <x:c t="str">
        <x:v>8590913143236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GT5690-10ML-CH</x:v>
      </x:c>
      <x:c t="str">
        <x:v>TRINITY CHROME szögletes zuhanykabin, 1000x900mm, matt üveg, balos</x:v>
      </x:c>
      <x:c t="str">
        <x:v>KOMPONENS</x:v>
      </x:c>
      <x:c t="str">
        <x:v>8590913143250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GT5690-10ML-G</x:v>
      </x:c>
      <x:c t="str">
        <x:v>TRINITY GOLD MATT szögletes zuhanykabin, 1000x900mm, matt üveg, balos</x:v>
      </x:c>
      <x:c t="str">
        <x:v>KOMPONENS</x:v>
      </x:c>
      <x:c t="str">
        <x:v>8590913143243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GT5690-10MR-B</x:v>
      </x:c>
      <x:c t="str">
        <x:v>TRINITY BLACK szögletes zuhanykabin, 1000x900mm, matt üveg, jobbos</x:v>
      </x:c>
      <x:c t="str">
        <x:v>KOMPONENS</x:v>
      </x:c>
      <x:c t="str">
        <x:v>8590913143267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GT5690-10MR-CH</x:v>
      </x:c>
      <x:c t="str">
        <x:v>TRINITY CHROME szögletes zuhanykabin, 1000x900mm, matt üveg, jobbos</x:v>
      </x:c>
      <x:c t="str">
        <x:v>KOMPONENS</x:v>
      </x:c>
      <x:c t="str">
        <x:v>8590913143281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GT5690-10MR-G</x:v>
      </x:c>
      <x:c t="str">
        <x:v>TRINITY GOLD MATT szögletes zuhanykabin, 1000x900mm, matt üveg, jobbos</x:v>
      </x:c>
      <x:c t="str">
        <x:v>KOMPONENS</x:v>
      </x:c>
      <x:c t="str">
        <x:v>8590913143274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GT5690-11CL-B</x:v>
      </x:c>
      <x:c t="str">
        <x:v>TRINITY BLACK szögletes zuhanykabin, 1100x900mm, transzparent üveg, balos</x:v>
      </x:c>
      <x:c t="str">
        <x:v>KOMPONENS</x:v>
      </x:c>
      <x:c t="str">
        <x:v>8590913143298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GT5690-11CL-CH</x:v>
      </x:c>
      <x:c t="str">
        <x:v>TRINITY CHROME szögletes zuhanykabin, 1100x900mm, transzparent üveg, balos</x:v>
      </x:c>
      <x:c t="str">
        <x:v>KOMPONENS</x:v>
      </x:c>
      <x:c t="str">
        <x:v>8590913143311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GT5690-11CL-G</x:v>
      </x:c>
      <x:c t="str">
        <x:v>TRINITY GOLD MATT szögletes zuhanykabin, 1100x900mm, transzparent üveg, balos</x:v>
      </x:c>
      <x:c t="str">
        <x:v>KOMPONENS</x:v>
      </x:c>
      <x:c t="str">
        <x:v>8590913143304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GT5690-11CR-B</x:v>
      </x:c>
      <x:c t="str">
        <x:v>TRINITY BLACK szögletes zuhanykabin, 1100x900mm, transzparent üveg, jobbos</x:v>
      </x:c>
      <x:c t="str">
        <x:v>KOMPONENS</x:v>
      </x:c>
      <x:c t="str">
        <x:v>8590913143328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GT5690-11CR-CH</x:v>
      </x:c>
      <x:c t="str">
        <x:v>TRINITY CHROME szögletes zuhanykabin, 1100x900mm, transzparent üveg, jobbos</x:v>
      </x:c>
      <x:c t="str">
        <x:v>KOMPONENS</x:v>
      </x:c>
      <x:c t="str">
        <x:v>8590913143342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GT5690-11CR-G</x:v>
      </x:c>
      <x:c t="str">
        <x:v>TRINITY GOLD MATT szögletes zuhanykabin, 1100x900mm, transzparent üveg, jobbos</x:v>
      </x:c>
      <x:c t="str">
        <x:v>KOMPONENS</x:v>
      </x:c>
      <x:c t="str">
        <x:v>8590913143335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GT5690-11ML-B</x:v>
      </x:c>
      <x:c t="str">
        <x:v>TRINITY BLACK szögletes zuhanykabin, 1100x900mm, matt üveg, balos</x:v>
      </x:c>
      <x:c t="str">
        <x:v>KOMPONENS</x:v>
      </x:c>
      <x:c t="str">
        <x:v>8590913143359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GT5690-11ML-CH</x:v>
      </x:c>
      <x:c t="str">
        <x:v>TRINITY CHROME szögletes zuhanykabin, 1100x900mm, matt üveg, balos</x:v>
      </x:c>
      <x:c t="str">
        <x:v>KOMPONENS</x:v>
      </x:c>
      <x:c t="str">
        <x:v>8590913143373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GT5690-11ML-G</x:v>
      </x:c>
      <x:c t="str">
        <x:v>TRINITY GOLD MATT szögletes zuhanykabin, 1100x900mm, matt üveg, balos</x:v>
      </x:c>
      <x:c t="str">
        <x:v>KOMPONENS</x:v>
      </x:c>
      <x:c t="str">
        <x:v>8590913143366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GT5690-11MR-B</x:v>
      </x:c>
      <x:c t="str">
        <x:v>TRINITY BLACK szögletes zuhanykabin, 1100x900mm, matt üveg, jobbos</x:v>
      </x:c>
      <x:c t="str">
        <x:v>KOMPONENS</x:v>
      </x:c>
      <x:c t="str">
        <x:v>8590913143380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GT5690-11MR-CH</x:v>
      </x:c>
      <x:c t="str">
        <x:v>TRINITY CHROME szögletes zuhanykabin, 1100x900mm, matt üveg, jobbos</x:v>
      </x:c>
      <x:c t="str">
        <x:v>KOMPONENS</x:v>
      </x:c>
      <x:c t="str">
        <x:v>8590913143403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GT5690-11MR-G</x:v>
      </x:c>
      <x:c t="str">
        <x:v>TRINITY GOLD MATT szögletes zuhanykabin, 1100x900mm, matt üveg, jobbos</x:v>
      </x:c>
      <x:c t="str">
        <x:v>KOMPONENS</x:v>
      </x:c>
      <x:c t="str">
        <x:v>8590913143397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GT5690-12CL-B</x:v>
      </x:c>
      <x:c t="str">
        <x:v>TRINITY BLACK szögletes zuhanykabin, 1200x900mm, transzparent üveg, balos</x:v>
      </x:c>
      <x:c t="str">
        <x:v>KOMPONENS</x:v>
      </x:c>
      <x:c t="str">
        <x:v>8590913143410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GT5690-12CL-CH</x:v>
      </x:c>
      <x:c t="str">
        <x:v>TRINITY CHROME szögletes zuhanykabin, 1200x900mm, transzparent üveg, balos</x:v>
      </x:c>
      <x:c t="str">
        <x:v>KOMPONENS</x:v>
      </x:c>
      <x:c t="str">
        <x:v>8590913143434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GT5690-12CL-G</x:v>
      </x:c>
      <x:c t="str">
        <x:v>TRINITY GOLD MATT szögletes zuhanykabin, 1200x900mm, transzparent üveg, balos</x:v>
      </x:c>
      <x:c t="str">
        <x:v>KOMPONENS</x:v>
      </x:c>
      <x:c t="str">
        <x:v>8590913143427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GT5690-12CR-B</x:v>
      </x:c>
      <x:c t="str">
        <x:v>TRINITY BLACK szögletes zuhanykabin, 1200x900mm, transzparent üveg, jobbos</x:v>
      </x:c>
      <x:c t="str">
        <x:v>KOMPONENS</x:v>
      </x:c>
      <x:c t="str">
        <x:v>8590913143441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GT5690-12CR-CH</x:v>
      </x:c>
      <x:c t="str">
        <x:v>TRINITY CHROME szögletes zuhanykabin, 1200x900mm, transzparent üveg, jobbos</x:v>
      </x:c>
      <x:c t="str">
        <x:v>KOMPONENS</x:v>
      </x:c>
      <x:c t="str">
        <x:v>8590913143465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GT5690-12CR-G</x:v>
      </x:c>
      <x:c t="str">
        <x:v>TRINITY GOLD MATT szögletes zuhanykabin, 1200x900mm, transzparent üveg, jobbos</x:v>
      </x:c>
      <x:c t="str">
        <x:v>KOMPONENS</x:v>
      </x:c>
      <x:c t="str">
        <x:v>8590913143458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GT5690-12ML-B</x:v>
      </x:c>
      <x:c t="str">
        <x:v>TRINITY BLACK szögletes zuhanykabin, 1200x900mm, matt üveg, balos</x:v>
      </x:c>
      <x:c t="str">
        <x:v>KOMPONENS</x:v>
      </x:c>
      <x:c t="str">
        <x:v>8590913143472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GT5690-12ML-CH</x:v>
      </x:c>
      <x:c t="str">
        <x:v>TRINITY CHROME szögletes zuhanykabin, 1200x900mm, matt üveg, balos</x:v>
      </x:c>
      <x:c t="str">
        <x:v>KOMPONENS</x:v>
      </x:c>
      <x:c t="str">
        <x:v>8590913143496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GT5690-12ML-G</x:v>
      </x:c>
      <x:c t="str">
        <x:v>TRINITY GOLD MATT szögletes zuhanykabin, 1200x900mm, matt üveg, balos</x:v>
      </x:c>
      <x:c t="str">
        <x:v>KOMPONENS</x:v>
      </x:c>
      <x:c t="str">
        <x:v>8590913143489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GT5690-12MR-B</x:v>
      </x:c>
      <x:c t="str">
        <x:v>TRINITY BLACK szögletes zuhanykabin, 1200x900mm, matt üveg, jobbos</x:v>
      </x:c>
      <x:c t="str">
        <x:v>KOMPONENS</x:v>
      </x:c>
      <x:c t="str">
        <x:v>8590913143502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GT5690-12MR-CH</x:v>
      </x:c>
      <x:c t="str">
        <x:v>TRINITY CHROME szögletes zuhanykabin, 1200x900mm, matt üveg, jobbos</x:v>
      </x:c>
      <x:c t="str">
        <x:v>KOMPONENS</x:v>
      </x:c>
      <x:c t="str">
        <x:v>8590913143526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GT5690-12MR-G</x:v>
      </x:c>
      <x:c t="str">
        <x:v>TRINITY GOLD MATT szögletes zuhanykabin, 1200x900mm, matt üveg, jobbos</x:v>
      </x:c>
      <x:c t="str">
        <x:v>KOMPONENS</x:v>
      </x:c>
      <x:c t="str">
        <x:v>8590913143519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GT5690-80CL-B</x:v>
      </x:c>
      <x:c t="str">
        <x:v>TRINITY BLACK szögletes zuhanykabin, 800x900mm, transzparent üveg, balos</x:v>
      </x:c>
      <x:c t="str">
        <x:v>KOMPONENS</x:v>
      </x:c>
      <x:c t="str">
        <x:v>8590913143533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GT5690-80CL-CH</x:v>
      </x:c>
      <x:c t="str">
        <x:v>TRINITY CHROME szögletes zuhanykabin, 800x900mm, transzparent üveg, balos</x:v>
      </x:c>
      <x:c t="str">
        <x:v>KOMPONENS</x:v>
      </x:c>
      <x:c t="str">
        <x:v>8590913143557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GT5690-80CL-G</x:v>
      </x:c>
      <x:c t="str">
        <x:v>TRINITY GOLD MATT szögletes zuhanykabin, 800x900mm, transzparent üveg, balos</x:v>
      </x:c>
      <x:c t="str">
        <x:v>KOMPONENS</x:v>
      </x:c>
      <x:c t="str">
        <x:v>8590913143540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GT5690-80CR-B</x:v>
      </x:c>
      <x:c t="str">
        <x:v>TRINITY BLACK szögletes zuhanykabin, 800x900mm, transzparent üveg, jobbos</x:v>
      </x:c>
      <x:c t="str">
        <x:v>KOMPONENS</x:v>
      </x:c>
      <x:c t="str">
        <x:v>8590913143564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GT5690-80CR-CH</x:v>
      </x:c>
      <x:c t="str">
        <x:v>TRINITY CHROME szögletes zuhanykabin, 800x900mm, transzparent üveg, jobbos</x:v>
      </x:c>
      <x:c t="str">
        <x:v>KOMPONENS</x:v>
      </x:c>
      <x:c t="str">
        <x:v>8590913143588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GT5690-80CR-G</x:v>
      </x:c>
      <x:c t="str">
        <x:v>TRINITY GOLD MATT szögletes zuhanykabin, 800x900mm, transzparent üveg, jobbos</x:v>
      </x:c>
      <x:c t="str">
        <x:v>KOMPONENS</x:v>
      </x:c>
      <x:c t="str">
        <x:v>8590913143571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GT5690-80ML-B</x:v>
      </x:c>
      <x:c t="str">
        <x:v>TRINITY BLACK szögletes zuhanykabin, 800x900mm, matt üveg, balos</x:v>
      </x:c>
      <x:c t="str">
        <x:v>KOMPONENS</x:v>
      </x:c>
      <x:c t="str">
        <x:v>8590913143595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GT5690-80ML-CH</x:v>
      </x:c>
      <x:c t="str">
        <x:v>TRINITY CHROME szögletes zuhanykabin, 800x900mm, matt üveg, balos</x:v>
      </x:c>
      <x:c t="str">
        <x:v>KOMPONENS</x:v>
      </x:c>
      <x:c t="str">
        <x:v>8590913143618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GT5690-80ML-G</x:v>
      </x:c>
      <x:c t="str">
        <x:v>TRINITY GOLD MATT szögletes zuhanykabin, 800x900mm, matt üveg, balos</x:v>
      </x:c>
      <x:c t="str">
        <x:v>KOMPONENS</x:v>
      </x:c>
      <x:c t="str">
        <x:v>8590913143601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GT5690-80MR-B</x:v>
      </x:c>
      <x:c t="str">
        <x:v>TRINITY BLACK szögletes zuhanykabin, 800x900mm, matt üveg, jobbos</x:v>
      </x:c>
      <x:c t="str">
        <x:v>KOMPONENS</x:v>
      </x:c>
      <x:c t="str">
        <x:v>8590913143625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GT5690-80MR-CH</x:v>
      </x:c>
      <x:c t="str">
        <x:v>TRINITY CHROME szögletes zuhanykabin, 800x900mm, matt üveg, jobbos</x:v>
      </x:c>
      <x:c t="str">
        <x:v>KOMPONENS</x:v>
      </x:c>
      <x:c t="str">
        <x:v>8590913143649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GT5690-80MR-G</x:v>
      </x:c>
      <x:c t="str">
        <x:v>TRINITY GOLD MATT szögletes zuhanykabin, 800x900mm, matt üveg, jobbos</x:v>
      </x:c>
      <x:c t="str">
        <x:v>KOMPONENS</x:v>
      </x:c>
      <x:c t="str">
        <x:v>8590913143632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GT5690-90CL-B</x:v>
      </x:c>
      <x:c t="str">
        <x:v>TRINITY BLACK szögletes zuhanykabin, 900x900mm, transzparent üveg, balos</x:v>
      </x:c>
      <x:c t="str">
        <x:v>KOMPONENS</x:v>
      </x:c>
      <x:c t="str">
        <x:v>8590913143656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GT5690-90CL-CH</x:v>
      </x:c>
      <x:c t="str">
        <x:v>TRINITY CHROME szögletes zuhanykabin, 900x900mm, transzparent üveg, balos</x:v>
      </x:c>
      <x:c t="str">
        <x:v>KOMPONENS</x:v>
      </x:c>
      <x:c t="str">
        <x:v>8590913143670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GT5690-90CL-G</x:v>
      </x:c>
      <x:c t="str">
        <x:v>TRINITY GOLD MATT szögletes zuhanykabin, 900x900mm, transzparent üveg, jobbos</x:v>
      </x:c>
      <x:c t="str">
        <x:v>KOMPONENS</x:v>
      </x:c>
      <x:c t="str">
        <x:v>8590913143663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GT5690-90CR-B</x:v>
      </x:c>
      <x:c t="str">
        <x:v>TRINITY BLACK szögletes zuhanykabin, 900x900mm, transzparent üveg, jobbos</x:v>
      </x:c>
      <x:c t="str">
        <x:v>KOMPONENS</x:v>
      </x:c>
      <x:c t="str">
        <x:v>8590913143687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GT5690-90CR-CH</x:v>
      </x:c>
      <x:c t="str">
        <x:v>TRINITY CHROME szögletes zuhanykabin, 900x900mm, transzparent üveg, jobbos</x:v>
      </x:c>
      <x:c t="str">
        <x:v>KOMPONENS</x:v>
      </x:c>
      <x:c t="str">
        <x:v>8590913143700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GT5690-90CR-G</x:v>
      </x:c>
      <x:c t="str">
        <x:v>TRINITY GOLD MATT szögletes zuhanykabin, 900x900mm, transzparent üveg, balos</x:v>
      </x:c>
      <x:c t="str">
        <x:v>KOMPONENS</x:v>
      </x:c>
      <x:c t="str">
        <x:v>8590913143694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GT5690-90ML-B</x:v>
      </x:c>
      <x:c t="str">
        <x:v>TRINITY BLACK szögletes zuhanykabin, 900x900mm, sarokbelépős, matt üveg, balos</x:v>
      </x:c>
      <x:c t="str">
        <x:v>KOMPONENS</x:v>
      </x:c>
      <x:c t="str">
        <x:v>8590913143717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GT5690-90ML-CH</x:v>
      </x:c>
      <x:c t="str">
        <x:v>TRINITY CHROME szögletes zuhanykabin, 900x900mm, sarokbelépős, matt üveg, balos</x:v>
      </x:c>
      <x:c t="str">
        <x:v>KOMPONENS</x:v>
      </x:c>
      <x:c t="str">
        <x:v>8590913143731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GT5690-90ML-G</x:v>
      </x:c>
      <x:c t="str">
        <x:v>TRINITY GOLD MATT szögletes zuhanykabin, 900x900mm, sarokbelépős, matt üveg, balos</x:v>
      </x:c>
      <x:c t="str">
        <x:v>KOMPONENS</x:v>
      </x:c>
      <x:c t="str">
        <x:v>8590913143724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GT5690-90MR-B</x:v>
      </x:c>
      <x:c t="str">
        <x:v>TRINITY BLACK szögletes zuhanykabin, 900x900mm, sarokbelépős, matt üveg, jobbos</x:v>
      </x:c>
      <x:c t="str">
        <x:v>KOMPONENS</x:v>
      </x:c>
      <x:c t="str">
        <x:v>8590913143748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GT5690-90MR-CH</x:v>
      </x:c>
      <x:c t="str">
        <x:v>TRINITY CHROME szögletes zuhanykabin, 900x900mm, sarokbelépős, matt üveg, jobbos</x:v>
      </x:c>
      <x:c t="str">
        <x:v>KOMPONENS</x:v>
      </x:c>
      <x:c t="str">
        <x:v>8590913143762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GT5690-90MR-G</x:v>
      </x:c>
      <x:c t="str">
        <x:v>TRINITY GOLD MATT szögletes zuhanykabin, 900x900mm, sarokbelépős, matt üveg, jobbos</x:v>
      </x:c>
      <x:c t="str">
        <x:v>KOMPONENS</x:v>
      </x:c>
      <x:c t="str">
        <x:v>8590913143755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GT6590CL-B</x:v>
      </x:c>
      <x:c t="str">
        <x:v>TRINITY BLACK íves zuhanykabin, 900x900mm, transzparent üveg, balos</x:v>
      </x:c>
      <x:c t="str">
        <x:v>KOMPONENS</x:v>
      </x:c>
      <x:c t="str">
        <x:v>8590913143779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283000.0000</x:v>
      </x:c>
      <x:c t="str">
        <x:v/>
      </x:c>
    </x:row>
    <x:row>
      <x:c t="str">
        <x:v>GT6590CL-CH</x:v>
      </x:c>
      <x:c t="str">
        <x:v>TRINITY CHROME íves zuhanykabin, 900x900mm, transzparent üveg, balos</x:v>
      </x:c>
      <x:c t="str">
        <x:v>KOMPONENS</x:v>
      </x:c>
      <x:c t="str">
        <x:v>8590913143793</x:v>
      </x:c>
      <x:c t="str">
        <x:v>szett     </x:v>
      </x:c>
      <x:c t="str">
        <x:v/>
      </x:c>
      <x:c t="n">
        <x:v>54.0100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278000.0000</x:v>
      </x:c>
      <x:c t="str">
        <x:v/>
      </x:c>
    </x:row>
    <x:row>
      <x:c t="str">
        <x:v>GT6590CL-G</x:v>
      </x:c>
      <x:c t="str">
        <x:v>TRINITY GOLD MATT íves zuhanykabin, 900x900mm, transzparent üveg, balos</x:v>
      </x:c>
      <x:c t="str">
        <x:v>KOMPONENS</x:v>
      </x:c>
      <x:c t="str">
        <x:v>8590913143786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293000.0000</x:v>
      </x:c>
      <x:c t="str">
        <x:v/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GT6590CR-B</x:v>
      </x:c>
      <x:c t="str">
        <x:v>TRINITY BLACK íves zuhanykabin, 900x900mm, transzparent üveg, jobbos</x:v>
      </x:c>
      <x:c t="str">
        <x:v>KOMPONENS</x:v>
      </x:c>
      <x:c t="str">
        <x:v>8590913143809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283000.0000</x:v>
      </x:c>
      <x:c t="str">
        <x:v/>
      </x:c>
    </x:row>
    <x:row>
      <x:c t="str">
        <x:v>GT6590CR-CH</x:v>
      </x:c>
      <x:c t="str">
        <x:v>TRINITY CHROME íves zuhanykabin, 900x900mm, transzparent üveg, jobbos</x:v>
      </x:c>
      <x:c t="str">
        <x:v>KOMPONENS</x:v>
      </x:c>
      <x:c t="str">
        <x:v>8590913143823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278000.0000</x:v>
      </x:c>
      <x:c t="str">
        <x:v/>
      </x:c>
    </x:row>
    <x:row>
      <x:c t="str">
        <x:v>GT6590CR-G</x:v>
      </x:c>
      <x:c t="str">
        <x:v>TRINITY GOLD MATT íves zuhanykabin, 900x900mm, transzparent üveg, jobbos</x:v>
      </x:c>
      <x:c t="str">
        <x:v>KOMPONENS</x:v>
      </x:c>
      <x:c t="str">
        <x:v>8590913143816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293000.0000</x:v>
      </x:c>
      <x:c t="str">
        <x:v/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GT6590ML-B</x:v>
      </x:c>
      <x:c t="str">
        <x:v>TRINITY BLACK íves zuhanykabin, 900x900mm, matt üveg, balos</x:v>
      </x:c>
      <x:c t="str">
        <x:v>KOMPONENS</x:v>
      </x:c>
      <x:c t="str">
        <x:v>8590913143830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308000.0000</x:v>
      </x:c>
      <x:c t="str">
        <x:v/>
      </x:c>
    </x:row>
    <x:row>
      <x:c t="str">
        <x:v>GT6590ML-CH</x:v>
      </x:c>
      <x:c t="str">
        <x:v>TRINITY CHROME íves zuhanykabin, 900x900mm, matt üveg, balos</x:v>
      </x:c>
      <x:c t="str">
        <x:v>KOMPONENS</x:v>
      </x:c>
      <x:c t="str">
        <x:v>8590913143854</x:v>
      </x:c>
      <x:c t="str">
        <x:v>szett     </x:v>
      </x:c>
      <x:c t="str">
        <x:v/>
      </x:c>
      <x:c t="n">
        <x:v>54.0100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303000.0000</x:v>
      </x:c>
      <x:c t="str">
        <x:v/>
      </x:c>
    </x:row>
    <x:row>
      <x:c t="str">
        <x:v>GT6590ML-G</x:v>
      </x:c>
      <x:c t="str">
        <x:v>TRINITY GOLD MATT íves zuhanykabin, 900x900mm, matt üveg, balos</x:v>
      </x:c>
      <x:c t="str">
        <x:v>KOMPONENS</x:v>
      </x:c>
      <x:c t="str">
        <x:v>8590913143847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318000.0000</x:v>
      </x:c>
      <x:c t="str">
        <x:v/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GT6590MR-B</x:v>
      </x:c>
      <x:c t="str">
        <x:v>TRINITY BLACK íves zuhanykabin, 900x900mm, matt üveg, jobbos</x:v>
      </x:c>
      <x:c t="str">
        <x:v>KOMPONENS</x:v>
      </x:c>
      <x:c t="str">
        <x:v>8590913143861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308000.0000</x:v>
      </x:c>
      <x:c t="str">
        <x:v/>
      </x:c>
    </x:row>
    <x:row>
      <x:c t="str">
        <x:v>GT6590MR-CH</x:v>
      </x:c>
      <x:c t="str">
        <x:v>TRINITY CHROME íves zuhanykabin, 900x900mm, matt üveg, jobbos</x:v>
      </x:c>
      <x:c t="str">
        <x:v>KOMPONENS</x:v>
      </x:c>
      <x:c t="str">
        <x:v>8590913143885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303000.0000</x:v>
      </x:c>
      <x:c t="str">
        <x:v/>
      </x:c>
    </x:row>
    <x:row>
      <x:c t="str">
        <x:v>GT6590MR-G</x:v>
      </x:c>
      <x:c t="str">
        <x:v>TRINITY GOLD MATT íves zuhanykabin, 900x900mm, matt üveg, jobbos</x:v>
      </x:c>
      <x:c t="str">
        <x:v>KOMPONENS</x:v>
      </x:c>
      <x:c t="str">
        <x:v>8590913143878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318000.0000</x:v>
      </x:c>
      <x:c t="str">
        <x:v/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GU1210B</x:v>
      </x:c>
      <x:c t="str">
        <x:v>GELCO LUXOR BLACK tolóajtó két fal közé, 1000mm, transzparent üveg, matt fekete profil</x:v>
      </x:c>
      <x:c t="str">
        <x:v>SAPHO</x:v>
      </x:c>
      <x:c t="str">
        <x:v>8590913129292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GU1210CH</x:v>
      </x:c>
      <x:c t="str">
        <x:v>GELCO LUXOR tolóajtó két fal közé 1000mm, transzparent üveg, króm profil</x:v>
      </x:c>
      <x:c t="str">
        <x:v>SAPHO</x:v>
      </x:c>
      <x:c t="str">
        <x:v>8590913129094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GU1210G</x:v>
      </x:c>
      <x:c t="str">
        <x:v>GELCO LUXOR GOLD tolóajtó két fal közé, 1000mm, transzparent üveg, matt arany profil</x:v>
      </x:c>
      <x:c t="str">
        <x:v>SAPHO</x:v>
      </x:c>
      <x:c t="str">
        <x:v>8590913129438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GU1211B</x:v>
      </x:c>
      <x:c t="str">
        <x:v>GELCO LUXOR BLACK tolóajtó két fal közé, 1100mm, transzparent üveg, matt fekete profil</x:v>
      </x:c>
      <x:c t="str">
        <x:v>SAPHO</x:v>
      </x:c>
      <x:c t="str">
        <x:v>8590913129308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GU1211CH</x:v>
      </x:c>
      <x:c t="str">
        <x:v>GELCO LUXOR tolóajtó két fal közé 1100mm, transzparent üveg, króm profil</x:v>
      </x:c>
      <x:c t="str">
        <x:v>SAPHO</x:v>
      </x:c>
      <x:c t="str">
        <x:v>8590913129100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GU1211G</x:v>
      </x:c>
      <x:c t="str">
        <x:v>GELCO LUXOR GOLD tolóajtó két fal közé, 1100mm, transzparent üveg, matt arany profil</x:v>
      </x:c>
      <x:c t="str">
        <x:v>SAPHO</x:v>
      </x:c>
      <x:c t="str">
        <x:v>8590913129445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GU1212B</x:v>
      </x:c>
      <x:c t="str">
        <x:v>GELCO LUXOR BLACK tolóajtó két fal közé, 1200mm, transzparent üveg, matt fekete profil</x:v>
      </x:c>
      <x:c t="str">
        <x:v>SAPHO</x:v>
      </x:c>
      <x:c t="str">
        <x:v>8590913129315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GU1212CH</x:v>
      </x:c>
      <x:c t="str">
        <x:v>GELCO LUXOR tolóajtó két fal közé 1200mm, transzparent üveg, króm profil</x:v>
      </x:c>
      <x:c t="str">
        <x:v>SAPHO</x:v>
      </x:c>
      <x:c t="str">
        <x:v>8590913129117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GU1212G</x:v>
      </x:c>
      <x:c t="str">
        <x:v>GELCO LUXOR GOLD tolóajtó két fal közé, 1200mm, transzparent üveg, matt arany profil</x:v>
      </x:c>
      <x:c t="str">
        <x:v>SAPHO</x:v>
      </x:c>
      <x:c t="str">
        <x:v>8590913129452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GU1213B</x:v>
      </x:c>
      <x:c t="str">
        <x:v>GELCO LUXOR BLACK tolóajtó két fal közé, 1300mm, transzparent üveg, matt fekete profil</x:v>
      </x:c>
      <x:c t="str">
        <x:v>SAPHO</x:v>
      </x:c>
      <x:c t="str">
        <x:v>8590913129339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GU1213CH</x:v>
      </x:c>
      <x:c t="str">
        <x:v>GELCO LUXOR tolóajtó két fal közé 1300mm, transzparent üveg, króm profil</x:v>
      </x:c>
      <x:c t="str">
        <x:v>SAPHO</x:v>
      </x:c>
      <x:c t="str">
        <x:v>8590913129124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GU1213G</x:v>
      </x:c>
      <x:c t="str">
        <x:v>GELCO LUXOR GOLD tolóajtó két fal közé, 1300mm, transzparent üveg, matt arany profil</x:v>
      </x:c>
      <x:c t="str">
        <x:v>SAPHO</x:v>
      </x:c>
      <x:c t="str">
        <x:v>8590913129469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GU1214B</x:v>
      </x:c>
      <x:c t="str">
        <x:v>GELCO LUXOR BLACK tolóajtó két fal közé, 1400mm, transzparent üveg, matt fekete profil</x:v>
      </x:c>
      <x:c t="str">
        <x:v>SAPHO</x:v>
      </x:c>
      <x:c t="str">
        <x:v>8590913129346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GU1214CH</x:v>
      </x:c>
      <x:c t="str">
        <x:v>GELCO LUXOR tolóajtó két fal közé 1400mm, transzparent üveg, króm profil</x:v>
      </x:c>
      <x:c t="str">
        <x:v>SAPHO</x:v>
      </x:c>
      <x:c t="str">
        <x:v>8590913129131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GU1214G</x:v>
      </x:c>
      <x:c t="str">
        <x:v>GELCO LUXOR GOLD tolóajtó két fal közé, 1400mm, transzparent üveg, matt arany profil</x:v>
      </x:c>
      <x:c t="str">
        <x:v>SAPHO</x:v>
      </x:c>
      <x:c t="str">
        <x:v>8590913129476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GU1215B</x:v>
      </x:c>
      <x:c t="str">
        <x:v>GELCO LUXOR BLACK tolóajtó két fal közé, 1500mm, transzparent üveg, matt fekete profil</x:v>
      </x:c>
      <x:c t="str">
        <x:v>SAPHO</x:v>
      </x:c>
      <x:c t="str">
        <x:v>8590913129353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GU1215CH</x:v>
      </x:c>
      <x:c t="str">
        <x:v>GELCO LUXOR tolóajtó két fal közé 1500mm, transzparent üveg, króm profil</x:v>
      </x:c>
      <x:c t="str">
        <x:v>SAPHO</x:v>
      </x:c>
      <x:c t="str">
        <x:v>8590913129148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GU1215G</x:v>
      </x:c>
      <x:c t="str">
        <x:v>GELCO LUXOR GOLD tolóajtó két fal közé, 1500mm, transzparent üveg, matt arany profil</x:v>
      </x:c>
      <x:c t="str">
        <x:v>SAPHO</x:v>
      </x:c>
      <x:c t="str">
        <x:v>8590913129483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2026.05</x:v>
      </x:c>
    </x:row>
    <x:row>
      <x:c t="str">
        <x:v>GU2110B</x:v>
      </x:c>
      <x:c t="str">
        <x:v>GELCO LUXOR BLACK tolóajtó, sarokbelépős kabinhoz, 1000mm, transzparent üveg, matt fekete profil</x:v>
      </x:c>
      <x:c t="str">
        <x:v>SAPHO</x:v>
      </x:c>
      <x:c t="str">
        <x:v>8590913129391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GU2110CH</x:v>
      </x:c>
      <x:c t="str">
        <x:v>GELCO LUXOR tolóajtó, sarokbelépős kabinhoz, 1000mm, transzparent üveg, króm profil</x:v>
      </x:c>
      <x:c t="str">
        <x:v>SAPHO</x:v>
      </x:c>
      <x:c t="str">
        <x:v>8590913129179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GU2110G</x:v>
      </x:c>
      <x:c t="str">
        <x:v>GELCO LUXOR GOLD tolóajtó, sarokbelépős kabinhoz, 1000mm, transzparent üveg, matt arany profil</x:v>
      </x:c>
      <x:c t="str">
        <x:v>SAPHO</x:v>
      </x:c>
      <x:c t="str">
        <x:v>8590913129544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GU2180B</x:v>
      </x:c>
      <x:c t="str">
        <x:v>GELCO LUXOR BLACK tolóajtó, sarokbelépős kabinhoz, 800mm, transzparent üveg, matt fekete profil</x:v>
      </x:c>
      <x:c t="str">
        <x:v>SAPHO</x:v>
      </x:c>
      <x:c t="str">
        <x:v>8590913129377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GU2180CH</x:v>
      </x:c>
      <x:c t="str">
        <x:v>GELCO LUXOR tolóajtó, sarokbelépős kabinhoz, 800mm, transzparent üveg, króm profil</x:v>
      </x:c>
      <x:c t="str">
        <x:v>SAPHO</x:v>
      </x:c>
      <x:c t="str">
        <x:v>8590913129155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89000.0000</x:v>
      </x:c>
      <x:c t="str">
        <x:v>újdonság: 2026.05</x:v>
      </x:c>
    </x:row>
    <x:row>
      <x:c t="str">
        <x:v>GU2180G</x:v>
      </x:c>
      <x:c t="str">
        <x:v>GELCO LUXOR GOLD tolóajtó, sarokbelépős kabinhoz, 800mm, transzparent üveg, matt arany profil</x:v>
      </x:c>
      <x:c t="str">
        <x:v>SAPHO</x:v>
      </x:c>
      <x:c t="str">
        <x:v>8590913129520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GU2190B</x:v>
      </x:c>
      <x:c t="str">
        <x:v>GELCO LUXOR BLACK tolóajtó, sarokbelépős kabinhoz, 900mm, transzparent üveg, matt fekete profil</x:v>
      </x:c>
      <x:c t="str">
        <x:v>SAPHO</x:v>
      </x:c>
      <x:c t="str">
        <x:v>8590913129384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GU2190CH</x:v>
      </x:c>
      <x:c t="str">
        <x:v>GELCO LUXOR tolóajtó, sarokbelépős kabinhoz, 900mm, transzparent üveg, króm profil</x:v>
      </x:c>
      <x:c t="str">
        <x:v>SAPHO</x:v>
      </x:c>
      <x:c t="str">
        <x:v>8590913129162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GU2190G</x:v>
      </x:c>
      <x:c t="str">
        <x:v>GELCO LUXOR GOLD tolóajtó, sarokbelépős kabinhoz, 900mm, transzparent üveg, matt arany profil</x:v>
      </x:c>
      <x:c t="str">
        <x:v>SAPHO</x:v>
      </x:c>
      <x:c t="str">
        <x:v>8590913129537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GU5610B</x:v>
      </x:c>
      <x:c t="str">
        <x:v>GELCO LUXOR BLACK oldalfal, 1000mm, transzparent üveg, matt fekete profil</x:v>
      </x:c>
      <x:c t="str">
        <x:v>SAPHO</x:v>
      </x:c>
      <x:c t="str">
        <x:v>8590913129421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GU5610CH</x:v>
      </x:c>
      <x:c t="str">
        <x:v>GELCO LUXOR oldalfal, 1000mm, transzparent üveg, króm profil</x:v>
      </x:c>
      <x:c t="str">
        <x:v>SAPHO</x:v>
      </x:c>
      <x:c t="str">
        <x:v>8590913129209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GU5610G</x:v>
      </x:c>
      <x:c t="str">
        <x:v>GELCO LUXOR GOLD oldalfal, 1000mm, transzparent üveg, matt arany profil</x:v>
      </x:c>
      <x:c t="str">
        <x:v>SAPHO</x:v>
      </x:c>
      <x:c t="str">
        <x:v>8590913129513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94000.0000</x:v>
      </x:c>
      <x:c t="str">
        <x:v>újdonság: 2026.05</x:v>
      </x:c>
    </x:row>
    <x:row>
      <x:c t="str">
        <x:v>GU5680B</x:v>
      </x:c>
      <x:c t="str">
        <x:v>GELCO LUXOR BLACK oldalfal, 800mm, transzparent üveg, matt fekete profil</x:v>
      </x:c>
      <x:c t="str">
        <x:v>SAPHO</x:v>
      </x:c>
      <x:c t="str">
        <x:v>8590913129407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GU5680CH</x:v>
      </x:c>
      <x:c t="str">
        <x:v>GELCO LUXOR oldalfal, 800mm, transzparent üveg, króm profil</x:v>
      </x:c>
      <x:c t="str">
        <x:v>SAPHO</x:v>
      </x:c>
      <x:c t="str">
        <x:v>8590913129186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2026.05</x:v>
      </x:c>
    </x:row>
    <x:row>
      <x:c t="str">
        <x:v>GU5680G</x:v>
      </x:c>
      <x:c t="str">
        <x:v>GELCO LUXOR GOLD oldalfal, 800mm, transzparent üveg, matt arany profil</x:v>
      </x:c>
      <x:c t="str">
        <x:v>SAPHO</x:v>
      </x:c>
      <x:c t="str">
        <x:v>8590913129490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GU5690B</x:v>
      </x:c>
      <x:c t="str">
        <x:v>GELCO LUXOR BLACK oldalfal, 900mm, transzparent üveg, matt fekete profil</x:v>
      </x:c>
      <x:c t="str">
        <x:v>SAPHO</x:v>
      </x:c>
      <x:c t="str">
        <x:v>8590913129414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GU5690CH</x:v>
      </x:c>
      <x:c t="str">
        <x:v>GELCO LUXOR oldalfal, 900mm, transzparent üveg, króm profil</x:v>
      </x:c>
      <x:c t="str">
        <x:v>SAPHO</x:v>
      </x:c>
      <x:c t="str">
        <x:v>8590913129193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GU5690G</x:v>
      </x:c>
      <x:c t="str">
        <x:v>GELCO LUXOR GOLD oldalfal, 900mm, transzparent üveg, matt arany profil</x:v>
      </x:c>
      <x:c t="str">
        <x:v>SAPHO</x:v>
      </x:c>
      <x:c t="str">
        <x:v>8590913129506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GV1015GV3090</x:v>
      </x:c>
      <x:c t="str">
        <x:v>VOLCANO szögletes zuhanykabin 1500x900mm, balos/jobbos</x:v>
      </x:c>
      <x:c t="str">
        <x:v>KOMPONENS</x:v>
      </x:c>
      <x:c t="str">
        <x:v>8590913912481</x:v>
      </x:c>
      <x:c t="str">
        <x:v>szett     </x:v>
      </x:c>
      <x:c t="str">
        <x:v/>
      </x:c>
      <x:c t="n">
        <x:v>124.0000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477000.0000</x:v>
      </x:c>
      <x:c t="str">
        <x:v/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GV1412GV3410</x:v>
      </x:c>
      <x:c t="str">
        <x:v>VOLCANO BLACK szögletes zuhanykabin 1200x1000mm, balos/jobbos</x:v>
      </x:c>
      <x:c t="str">
        <x:v>KOMPONENS</x:v>
      </x:c>
      <x:c t="str">
        <x:v>8590913912580</x:v>
      </x:c>
      <x:c t="str">
        <x:v>szett     </x:v>
      </x:c>
      <x:c t="str">
        <x:v/>
      </x:c>
      <x:c t="n">
        <x:v>116.0000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484000.0000</x:v>
      </x:c>
      <x:c t="str">
        <x:v/>
      </x:c>
    </x:row>
    <x:row>
      <x:c t="str">
        <x:v>GV1412GV3480</x:v>
      </x:c>
      <x:c t="str">
        <x:v>VOLCANO BLACK szögletes zuhanykabin 1200x800mm, balos/jobbos</x:v>
      </x:c>
      <x:c t="str">
        <x:v>KOMPONENS</x:v>
      </x:c>
      <x:c t="str">
        <x:v>8590913912566</x:v>
      </x:c>
      <x:c t="str">
        <x:v>szett     </x:v>
      </x:c>
      <x:c t="str">
        <x:v/>
      </x:c>
      <x:c t="n">
        <x:v>108.0000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469000.0000</x:v>
      </x:c>
      <x:c t="str">
        <x:v/>
      </x:c>
    </x:row>
    <x:row>
      <x:c t="str">
        <x:v>GV1412GV3490</x:v>
      </x:c>
      <x:c t="str">
        <x:v>VOLCANO BLACK szögletes zuhanykabin 1200x900mm, balos/jobbos</x:v>
      </x:c>
      <x:c t="str">
        <x:v>KOMPONENS</x:v>
      </x:c>
      <x:c t="str">
        <x:v>8590913912573</x:v>
      </x:c>
      <x:c t="str">
        <x:v>szett     </x:v>
      </x:c>
      <x:c t="str">
        <x:v/>
      </x:c>
      <x:c t="n">
        <x:v>113.0000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477000.0000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GV1413GV3410</x:v>
      </x:c>
      <x:c t="str">
        <x:v>VOLCANO BLACK szögletes zuhanykabin 1300x1000mm, balos/jobbos</x:v>
      </x:c>
      <x:c t="str">
        <x:v>KOMPONENS</x:v>
      </x:c>
      <x:c t="str">
        <x:v>8590913912610</x:v>
      </x:c>
      <x:c t="str">
        <x:v>szett     </x:v>
      </x:c>
      <x:c t="str">
        <x:v/>
      </x:c>
      <x:c t="n">
        <x:v>120.0000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489000.0000</x:v>
      </x:c>
      <x:c t="str">
        <x:v/>
      </x:c>
    </x:row>
    <x:row>
      <x:c t="str">
        <x:v>GV1413GV3480</x:v>
      </x:c>
      <x:c t="str">
        <x:v>VOLCANO BLACK szögletes zuhanykabin 1300x800mm, balos/jobbos</x:v>
      </x:c>
      <x:c t="str">
        <x:v>KOMPONENS</x:v>
      </x:c>
      <x:c t="str">
        <x:v>8590913912597</x:v>
      </x:c>
      <x:c t="str">
        <x:v>szett     </x:v>
      </x:c>
      <x:c t="str">
        <x:v/>
      </x:c>
      <x:c t="n">
        <x:v>112.0000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474000.0000</x:v>
      </x:c>
      <x:c t="str">
        <x:v/>
      </x:c>
    </x:row>
    <x:row>
      <x:c t="str">
        <x:v>GV1413GV3490</x:v>
      </x:c>
      <x:c t="str">
        <x:v>VOLCANO BLACK szögletes zuhanykabin 1300x900mm, balos/jobbos</x:v>
      </x:c>
      <x:c t="str">
        <x:v>KOMPONENS</x:v>
      </x:c>
      <x:c t="str">
        <x:v>8590913912603</x:v>
      </x:c>
      <x:c t="str">
        <x:v>szett     </x:v>
      </x:c>
      <x:c t="str">
        <x:v/>
      </x:c>
      <x:c t="n">
        <x:v>117.0000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482000.0000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GV1414GV3410</x:v>
      </x:c>
      <x:c t="str">
        <x:v>VOLCANO BLACK szögletes zuhanykabin 1400x1000mm, balos/jobbos</x:v>
      </x:c>
      <x:c t="str">
        <x:v>KOMPONENS</x:v>
      </x:c>
      <x:c t="str">
        <x:v>8590913912641</x:v>
      </x:c>
      <x:c t="str">
        <x:v>szett     </x:v>
      </x:c>
      <x:c t="str">
        <x:v/>
      </x:c>
      <x:c t="n">
        <x:v>124.0000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494000.0000</x:v>
      </x:c>
      <x:c t="str">
        <x:v/>
      </x:c>
    </x:row>
    <x:row>
      <x:c t="str">
        <x:v>GV1414GV3480</x:v>
      </x:c>
      <x:c t="str">
        <x:v>VOLCANO BLACK szögletes zuhanykabin 1400x800mm, balos/jobbos</x:v>
      </x:c>
      <x:c t="str">
        <x:v>KOMPONENS</x:v>
      </x:c>
      <x:c t="str">
        <x:v>8590913912627</x:v>
      </x:c>
      <x:c t="str">
        <x:v>szett     </x:v>
      </x:c>
      <x:c t="str">
        <x:v/>
      </x:c>
      <x:c t="n">
        <x:v>116.0000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479000.0000</x:v>
      </x:c>
      <x:c t="str">
        <x:v/>
      </x:c>
    </x:row>
    <x:row>
      <x:c t="str">
        <x:v>GV1414GV3490</x:v>
      </x:c>
      <x:c t="str">
        <x:v>VOLCANO BLACK szögletes zuhanykabin 1400x900mm, balos/jobbos</x:v>
      </x:c>
      <x:c t="str">
        <x:v>KOMPONENS</x:v>
      </x:c>
      <x:c t="str">
        <x:v>8590913912634</x:v>
      </x:c>
      <x:c t="str">
        <x:v>szett     </x:v>
      </x:c>
      <x:c t="str">
        <x:v/>
      </x:c>
      <x:c t="n">
        <x:v>121.0000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487000.0000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GV1415GV3410</x:v>
      </x:c>
      <x:c t="str">
        <x:v>VOLCANO BLACK szögletes zuhanykabin 1500x1000mm, balos/jobbos</x:v>
      </x:c>
      <x:c t="str">
        <x:v>KOMPONENS</x:v>
      </x:c>
      <x:c t="str">
        <x:v>8590913912672</x:v>
      </x:c>
      <x:c t="str">
        <x:v>szett     </x:v>
      </x:c>
      <x:c t="str">
        <x:v/>
      </x:c>
      <x:c t="n">
        <x:v>127.0000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511000.0000</x:v>
      </x:c>
      <x:c t="str">
        <x:v/>
      </x:c>
    </x:row>
    <x:row>
      <x:c t="str">
        <x:v>GV1415GV3480</x:v>
      </x:c>
      <x:c t="str">
        <x:v>VOLCANO BLACK szögletes zuhanykabin 1500x800mm, balos/jobbos</x:v>
      </x:c>
      <x:c t="str">
        <x:v>KOMPONENS</x:v>
      </x:c>
      <x:c t="str">
        <x:v>8590913912658</x:v>
      </x:c>
      <x:c t="str">
        <x:v>szett     </x:v>
      </x:c>
      <x:c t="str">
        <x:v/>
      </x:c>
      <x:c t="n">
        <x:v>119.0000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496000.0000</x:v>
      </x:c>
      <x:c t="str">
        <x:v/>
      </x:c>
    </x:row>
    <x:row>
      <x:c t="str">
        <x:v>GV1415GV3490</x:v>
      </x:c>
      <x:c t="str">
        <x:v>VOLCANO BLACK szögletes zuhanykabin 1500x900mm, balos/jobbos</x:v>
      </x:c>
      <x:c t="str">
        <x:v>KOMPONENS</x:v>
      </x:c>
      <x:c t="str">
        <x:v>8590913912665</x:v>
      </x:c>
      <x:c t="str">
        <x:v>szett     </x:v>
      </x:c>
      <x:c t="str">
        <x:v/>
      </x:c>
      <x:c t="n">
        <x:v>124.0000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504000.0000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GV1416GV3410</x:v>
      </x:c>
      <x:c t="str">
        <x:v>VOLCANO BLACK szögletes zuhanykabin 1600x1000mm, balos/jobbos</x:v>
      </x:c>
      <x:c t="str">
        <x:v>KOMPONENS</x:v>
      </x:c>
      <x:c t="str">
        <x:v>8590913912702</x:v>
      </x:c>
      <x:c t="str">
        <x:v>szett     </x:v>
      </x:c>
      <x:c t="str">
        <x:v/>
      </x:c>
      <x:c t="n">
        <x:v>131.0000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516000.0000</x:v>
      </x:c>
      <x:c t="str">
        <x:v/>
      </x:c>
    </x:row>
    <x:row>
      <x:c t="str">
        <x:v>GV1416GV3480</x:v>
      </x:c>
      <x:c t="str">
        <x:v>VOLCANO BLACK szögletes zuhanykabin 1600x800mm, balos/jobbos</x:v>
      </x:c>
      <x:c t="str">
        <x:v>KOMPONENS</x:v>
      </x:c>
      <x:c t="str">
        <x:v>8590913912689</x:v>
      </x:c>
      <x:c t="str">
        <x:v>szett     </x:v>
      </x:c>
      <x:c t="str">
        <x:v/>
      </x:c>
      <x:c t="n">
        <x:v>123.0000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501000.0000</x:v>
      </x:c>
      <x:c t="str">
        <x:v/>
      </x:c>
    </x:row>
    <x:row>
      <x:c t="str">
        <x:v>GV1416GV3490</x:v>
      </x:c>
      <x:c t="str">
        <x:v>VOLCANO BLACK szögletes zuhanykabin 1600x900mm, balos/jobbos</x:v>
      </x:c>
      <x:c t="str">
        <x:v>KOMPONENS</x:v>
      </x:c>
      <x:c t="str">
        <x:v>8590913912696</x:v>
      </x:c>
      <x:c t="str">
        <x:v>szett     </x:v>
      </x:c>
      <x:c t="str">
        <x:v/>
      </x:c>
      <x:c t="n">
        <x:v>128.0000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509000.0000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GV1418GV3410</x:v>
      </x:c>
      <x:c t="str">
        <x:v>VOLCANO BLACK szögletes zuhanykabin 1800x1000mm, balos/jobbos</x:v>
      </x:c>
      <x:c t="str">
        <x:v>KOMPONENS</x:v>
      </x:c>
      <x:c t="str">
        <x:v>8590913912733</x:v>
      </x:c>
      <x:c t="str">
        <x:v>szett     </x:v>
      </x:c>
      <x:c t="str">
        <x:v/>
      </x:c>
      <x:c t="n">
        <x:v>141.0000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543000.0000</x:v>
      </x:c>
      <x:c t="str">
        <x:v/>
      </x:c>
    </x:row>
    <x:row>
      <x:c t="str">
        <x:v>GV1418GV3480</x:v>
      </x:c>
      <x:c t="str">
        <x:v>VOLCANO BLACK szögletes zuhanykabin 1800x800mm, balos/jobbos</x:v>
      </x:c>
      <x:c t="str">
        <x:v>KOMPONENS</x:v>
      </x:c>
      <x:c t="str">
        <x:v>8590913912719</x:v>
      </x:c>
      <x:c t="str">
        <x:v>szett     </x:v>
      </x:c>
      <x:c t="str">
        <x:v/>
      </x:c>
      <x:c t="n">
        <x:v>133.0000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528000.0000</x:v>
      </x:c>
      <x:c t="str">
        <x:v/>
      </x:c>
    </x:row>
    <x:row>
      <x:c t="str">
        <x:v>GV1418GV3490</x:v>
      </x:c>
      <x:c t="str">
        <x:v>VOLCANO BLACK szögletes zuhanykabin 1800x900mm, balos/jobbos</x:v>
      </x:c>
      <x:c t="str">
        <x:v>KOMPONENS</x:v>
      </x:c>
      <x:c t="str">
        <x:v>8590913912726</x:v>
      </x:c>
      <x:c t="str">
        <x:v>szett     </x:v>
      </x:c>
      <x:c t="str">
        <x:v/>
      </x:c>
      <x:c t="n">
        <x:v>138.0000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536000.0000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GX1210-01</x:v>
      </x:c>
      <x:c t="str">
        <x:v>VARIO GOLD MATT Fix zuhanyfal, fali profillal, merőleges merevítő nélkül, transzparent üveg, 1000mm</x:v>
      </x:c>
      <x:c t="str">
        <x:v>KOMPONENS</x:v>
      </x:c>
      <x:c t="str">
        <x:v>8590913951916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GX1210-02</x:v>
      </x:c>
      <x:c t="str">
        <x:v>VARIO GOLD MATT Szabadon álló zuhanyfal merőleges merevítőkkel, transzparent üveg, 1000mm</x:v>
      </x:c>
      <x:c t="str">
        <x:v>KOMPONENS</x:v>
      </x:c>
      <x:c t="str">
        <x:v>8590913951923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GX1210GX1010</x:v>
      </x:c>
      <x:c t="str">
        <x:v>VARIO CHROME Fix zuhanyfal, fali profillal, merőleges merevítő nélkül, transzparent üveg, 1000mm</x:v>
      </x:c>
      <x:c t="str">
        <x:v>KOMPONENS</x:v>
      </x:c>
      <x:c t="str">
        <x:v>8590913908026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/>
      </x:c>
    </x:row>
    <x:row>
      <x:c t="str">
        <x:v>GX1210GX1014</x:v>
      </x:c>
      <x:c t="str">
        <x:v>VARIO BLACK Fix zuhanyfal, fali profillal, merőleges merevítő nélkül, transzparent üveg, 1000mm</x:v>
      </x:c>
      <x:c t="str">
        <x:v>KOMPONENS</x:v>
      </x:c>
      <x:c t="str">
        <x:v>8590913908354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100200.0000</x:v>
      </x:c>
      <x:c t="str">
        <x:v/>
      </x:c>
    </x:row>
    <x:row>
      <x:c t="str">
        <x:v>GX1210GX1015</x:v>
      </x:c>
      <x:c t="str">
        <x:v>VARIO WHITE Fix zuhanyfal, fali profillal, merőleges merevítő nélkül, transzparent üveg, 1000mm</x:v>
      </x:c>
      <x:c t="str">
        <x:v>KOMPONENS</x:v>
      </x:c>
      <x:c t="str">
        <x:v>8590913944512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107200.0000</x:v>
      </x:c>
      <x:c t="str">
        <x:v/>
      </x:c>
    </x:row>
    <x:row>
      <x:c t="str">
        <x:v>GX1210GX2210</x:v>
      </x:c>
      <x:c t="str">
        <x:v>VARIO CHROME Szabadon álló zuhanyfal merőleges merevítőkkel, transzparent üveg, 1000mm</x:v>
      </x:c>
      <x:c t="str">
        <x:v>KOMPONENS</x:v>
      </x:c>
      <x:c t="str">
        <x:v>8590913908743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GX1210GX2214</x:v>
      </x:c>
      <x:c t="str">
        <x:v>VARIO BLACK Szabadon álló zuhanyfal merőleges merevítőkkel, transzparent üveg, 1000mm</x:v>
      </x:c>
      <x:c t="str">
        <x:v>KOMPONENS</x:v>
      </x:c>
      <x:c t="str">
        <x:v>8590913908989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GX1210GX2215</x:v>
      </x:c>
      <x:c t="str">
        <x:v>VARIO WHITE Szabadon álló zuhanyfal merőleges merevítőkkel, transzparent üveg, 1000mm</x:v>
      </x:c>
      <x:c t="str">
        <x:v>KOMPONENS</x:v>
      </x:c>
      <x:c t="str">
        <x:v>8590913944529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120800.0000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GX1211-01</x:v>
      </x:c>
      <x:c t="str">
        <x:v>VARIO GOLD MATT Fix zuhanyfal, fali profillal, merőleges merevítő nélkül, transzparent üveg, 1100mm</x:v>
      </x:c>
      <x:c t="str">
        <x:v>KOMPONENS</x:v>
      </x:c>
      <x:c t="str">
        <x:v>8590913951961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GX1211-02</x:v>
      </x:c>
      <x:c t="str">
        <x:v>VARIO GOLD MATT Szabadon álló zuhanyfal merőleges merevítőkkel, transzparent üveg, 1100mm</x:v>
      </x:c>
      <x:c t="str">
        <x:v>KOMPONENS</x:v>
      </x:c>
      <x:c t="str">
        <x:v>8590913951978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/>
      </x:c>
    </x:row>
    <x:row>
      <x:c t="str">
        <x:v>GX1211GX1010</x:v>
      </x:c>
      <x:c t="str">
        <x:v>VARIO CHROME Fix zuhanyfal, fali profillal, merőleges merevítő nélkül, transzparent üveg, 1100mm</x:v>
      </x:c>
      <x:c t="str">
        <x:v>KOMPONENS</x:v>
      </x:c>
      <x:c t="str">
        <x:v>8590913908033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106000.0000</x:v>
      </x:c>
      <x:c t="str">
        <x:v/>
      </x:c>
    </x:row>
    <x:row>
      <x:c t="str">
        <x:v>GX1211GX1014</x:v>
      </x:c>
      <x:c t="str">
        <x:v>VARIO BLACK Fix zuhanyfal, fali profillal, merőleges merevítő nélkül, transzparent üveg, 1100mm</x:v>
      </x:c>
      <x:c t="str">
        <x:v>KOMPONENS</x:v>
      </x:c>
      <x:c t="str">
        <x:v>8590913908361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106200.0000</x:v>
      </x:c>
      <x:c t="str">
        <x:v/>
      </x:c>
    </x:row>
    <x:row>
      <x:c t="str">
        <x:v>GX1211GX1015</x:v>
      </x:c>
      <x:c t="str">
        <x:v>VARIO WHITE Fix zuhanyfal, fali profillal, merőleges merevítő nélkül, transzparent üveg, 1100mm</x:v>
      </x:c>
      <x:c t="str">
        <x:v>KOMPONENS</x:v>
      </x:c>
      <x:c t="str">
        <x:v>8590913944536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113200.0000</x:v>
      </x:c>
      <x:c t="str">
        <x:v/>
      </x:c>
    </x:row>
    <x:row>
      <x:c t="str">
        <x:v>GX1211GX2210</x:v>
      </x:c>
      <x:c t="str">
        <x:v>VARIO CHROME Szabadon álló zuhanyfal merőleges merevítőkkel, transzparent üveg, 1100mm</x:v>
      </x:c>
      <x:c t="str">
        <x:v>KOMPONENS</x:v>
      </x:c>
      <x:c t="str">
        <x:v>8590913908750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GX1211GX2214</x:v>
      </x:c>
      <x:c t="str">
        <x:v>VARIO BLACK Szabadon álló zuhanyfal merőleges merevítőkkel, transzparent üveg, 1100mm</x:v>
      </x:c>
      <x:c t="str">
        <x:v>KOMPONENS</x:v>
      </x:c>
      <x:c t="str">
        <x:v>8590913908996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GX1211GX2215</x:v>
      </x:c>
      <x:c t="str">
        <x:v>VARIO WHITE Szabadon álló zuhanyfal merőleges merevítőkkel, transzparent üveg, 1100mm</x:v>
      </x:c>
      <x:c t="str">
        <x:v>KOMPONENS</x:v>
      </x:c>
      <x:c t="str">
        <x:v>8590913944543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126800.0000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GX1212-01</x:v>
      </x:c>
      <x:c t="str">
        <x:v>VARIO GOLD MATT Fix zuhanyfal, fali profillal, merőleges merevítő nélkül, transzparent üveg, 1200mm</x:v>
      </x:c>
      <x:c t="str">
        <x:v>KOMPONENS</x:v>
      </x:c>
      <x:c t="str">
        <x:v>8590913951985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GX1212-02</x:v>
      </x:c>
      <x:c t="str">
        <x:v>VARIO GOLD MATT Szabadon álló zuhanyfal merőleges merevítőkkel, transzparent üveg, 1200mm</x:v>
      </x:c>
      <x:c t="str">
        <x:v>KOMPONENS</x:v>
      </x:c>
      <x:c t="str">
        <x:v>8590913951992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GX1212GX1010</x:v>
      </x:c>
      <x:c t="str">
        <x:v>VARIO CHROME Fix zuhanyfal, fali profillal, merőleges merevítő nélkül, transzparent üveg, 1200mm</x:v>
      </x:c>
      <x:c t="str">
        <x:v>KOMPONENS</x:v>
      </x:c>
      <x:c t="str">
        <x:v>8590913908040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/>
      </x:c>
    </x:row>
    <x:row>
      <x:c t="str">
        <x:v>GX1212GX1014</x:v>
      </x:c>
      <x:c t="str">
        <x:v>VARIO BLACK Fix zuhanyfal, fali profillal, merőleges merevítő nélkül, transzparent üveg, 1200mm</x:v>
      </x:c>
      <x:c t="str">
        <x:v>KOMPONENS</x:v>
      </x:c>
      <x:c t="str">
        <x:v>8590913908378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112200.0000</x:v>
      </x:c>
      <x:c t="str">
        <x:v/>
      </x:c>
    </x:row>
    <x:row>
      <x:c t="str">
        <x:v>GX1212GX1015</x:v>
      </x:c>
      <x:c t="str">
        <x:v>VARIO WHITE Fix zuhanyfal, fali profillal, merőleges merevítő nélkül, transzparent üveg, 1200mm</x:v>
      </x:c>
      <x:c t="str">
        <x:v>KOMPONENS</x:v>
      </x:c>
      <x:c t="str">
        <x:v>8590913944550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119200.0000</x:v>
      </x:c>
      <x:c t="str">
        <x:v/>
      </x:c>
    </x:row>
    <x:row>
      <x:c t="str">
        <x:v>GX1212GX2210</x:v>
      </x:c>
      <x:c t="str">
        <x:v>VARIO CHROME Szabadon álló zuhanyfal merőleges merevítőkkel, transzparent üveg, 1200mm</x:v>
      </x:c>
      <x:c t="str">
        <x:v>KOMPONENS</x:v>
      </x:c>
      <x:c t="str">
        <x:v>8590913908767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GX1212GX2214</x:v>
      </x:c>
      <x:c t="str">
        <x:v>VARIO BLACK Szabadon álló zuhanyfal merőleges merevítőkkel, transzparent üveg, 1200mm</x:v>
      </x:c>
      <x:c t="str">
        <x:v>KOMPONENS</x:v>
      </x:c>
      <x:c t="str">
        <x:v>8590913909009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GX1212GX2215</x:v>
      </x:c>
      <x:c t="str">
        <x:v>VARIO WHITE Szabadon álló zuhanyfal merőleges merevítőkkel, transzparent üveg, 1200mm</x:v>
      </x:c>
      <x:c t="str">
        <x:v>KOMPONENS</x:v>
      </x:c>
      <x:c t="str">
        <x:v>8590913944567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132800.0000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GX1213-01</x:v>
      </x:c>
      <x:c t="str">
        <x:v>VARIO GOLD MATT Fix zuhanyfal, fali profillal, merőleges merevítő nélkül, transzparent üveg, 1300mm</x:v>
      </x:c>
      <x:c t="str">
        <x:v>KOMPONENS</x:v>
      </x:c>
      <x:c t="str">
        <x:v>8590913952005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126000.0000</x:v>
      </x:c>
      <x:c t="str">
        <x:v/>
      </x:c>
    </x:row>
    <x:row>
      <x:c t="str">
        <x:v>GX1213-02</x:v>
      </x:c>
      <x:c t="str">
        <x:v>VARIO GOLD MATT Szabadon álló zuhanyfal merőleges merevítőkkel, transzparent üveg, 1300mm</x:v>
      </x:c>
      <x:c t="str">
        <x:v>KOMPONENS</x:v>
      </x:c>
      <x:c t="str">
        <x:v>8590913952012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145000.0000</x:v>
      </x:c>
      <x:c t="str">
        <x:v/>
      </x:c>
    </x:row>
    <x:row>
      <x:c t="str">
        <x:v>GX1213GX1010</x:v>
      </x:c>
      <x:c t="str">
        <x:v>VARIO CHROME Fix zuhanyfal, fali profillal, merőleges merevítő nélkül, transzparent üveg, 1300mm</x:v>
      </x:c>
      <x:c t="str">
        <x:v>KOMPONENS</x:v>
      </x:c>
      <x:c t="str">
        <x:v>8590913908057</x:v>
      </x:c>
      <x:c t="str">
        <x:v>szett     </x:v>
      </x:c>
      <x:c t="str">
        <x:v/>
      </x:c>
      <x:c t="n">
        <x:v>71.1500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/>
      </x:c>
    </x:row>
    <x:row>
      <x:c t="str">
        <x:v>GX1213GX1014</x:v>
      </x:c>
      <x:c t="str">
        <x:v>VARIO BLACK Fix zuhanyfal, fali profillal, merőleges merevítő nélkül, transzparent üveg, 1300mm</x:v>
      </x:c>
      <x:c t="str">
        <x:v>KOMPONENS</x:v>
      </x:c>
      <x:c t="str">
        <x:v>8590913908385</x:v>
      </x:c>
      <x:c t="str">
        <x:v>szett     </x:v>
      </x:c>
      <x:c t="str">
        <x:v/>
      </x:c>
      <x:c t="n">
        <x:v>71.1500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117200.0000</x:v>
      </x:c>
      <x:c t="str">
        <x:v/>
      </x:c>
    </x:row>
    <x:row>
      <x:c t="str">
        <x:v>GX1213GX1015</x:v>
      </x:c>
      <x:c t="str">
        <x:v>VARIO WHITE Fix zuhanyfal, fali profillal, merőleges merevítő nélkül, transzparent üveg, 1300mm</x:v>
      </x:c>
      <x:c t="str">
        <x:v>KOMPONENS</x:v>
      </x:c>
      <x:c t="str">
        <x:v>8590913944574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124200.0000</x:v>
      </x:c>
      <x:c t="str">
        <x:v/>
      </x:c>
    </x:row>
    <x:row>
      <x:c t="str">
        <x:v>GX1213GX2210</x:v>
      </x:c>
      <x:c t="str">
        <x:v>VARIO CHROME Szabadon álló zuhanyfal merőleges merevítőkkel, transzparent üveg, 1300mm</x:v>
      </x:c>
      <x:c t="str">
        <x:v>KOMPONENS</x:v>
      </x:c>
      <x:c t="str">
        <x:v>8590913908774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GX1213GX2214</x:v>
      </x:c>
      <x:c t="str">
        <x:v>VARIO BLACK Szabadon álló zuhanyfal merőleges merevítőkkel, transzparent üveg, 1300mm</x:v>
      </x:c>
      <x:c t="str">
        <x:v>KOMPONENS</x:v>
      </x:c>
      <x:c t="str">
        <x:v>8590913909016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GX1213GX2215</x:v>
      </x:c>
      <x:c t="str">
        <x:v>VARIO WHITE Szabadon álló zuhanyfal merőleges merevítőkkel, transzparent üveg, 1300mm</x:v>
      </x:c>
      <x:c t="str">
        <x:v>KOMPONENS</x:v>
      </x:c>
      <x:c t="str">
        <x:v>8590913944581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137800.0000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GX1214-01</x:v>
      </x:c>
      <x:c t="str">
        <x:v>VARIO GOLD MATT Fix zuhanyfal, fali profillal, merőleges merevítő nélkül, transzparent üveg, 1400mm</x:v>
      </x:c>
      <x:c t="str">
        <x:v>KOMPONENS</x:v>
      </x:c>
      <x:c t="str">
        <x:v>8590913952036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GX1214-02</x:v>
      </x:c>
      <x:c t="str">
        <x:v>VARIO GOLD MATT Szabadon álló zuhanyfal merőleges merevítőkkel, transzparent üveg, 1400mm</x:v>
      </x:c>
      <x:c t="str">
        <x:v>KOMPONENS</x:v>
      </x:c>
      <x:c t="str">
        <x:v>8590913952043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/>
      </x:c>
    </x:row>
    <x:row>
      <x:c t="str">
        <x:v>GX1214GX1010</x:v>
      </x:c>
      <x:c t="str">
        <x:v>VARIO CHROME Fix zuhanyfal, fali profillal, merőleges merevítő nélkül, transzparent üveg, 1400mm</x:v>
      </x:c>
      <x:c t="str">
        <x:v>KOMPONENS</x:v>
      </x:c>
      <x:c t="str">
        <x:v>8590913908064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GX1214GX1014</x:v>
      </x:c>
      <x:c t="str">
        <x:v>VARIO BLACK Fix zuhanyfal, fali profillal, merőleges merevítő nélkül, transzparent üveg, 1400mm</x:v>
      </x:c>
      <x:c t="str">
        <x:v>KOMPONENS</x:v>
      </x:c>
      <x:c t="str">
        <x:v>8590913908392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124200.0000</x:v>
      </x:c>
      <x:c t="str">
        <x:v/>
      </x:c>
    </x:row>
    <x:row>
      <x:c t="str">
        <x:v>GX1214GX1015</x:v>
      </x:c>
      <x:c t="str">
        <x:v>VARIO WHITE Fix zuhanyfal, fali profillal, merőleges merevítő nélkül, transzparent üveg, 1400mm</x:v>
      </x:c>
      <x:c t="str">
        <x:v>KOMPONENS</x:v>
      </x:c>
      <x:c t="str">
        <x:v>8590913944598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131200.0000</x:v>
      </x:c>
      <x:c t="str">
        <x:v/>
      </x:c>
    </x:row>
    <x:row>
      <x:c t="str">
        <x:v>GX1214GX2210</x:v>
      </x:c>
      <x:c t="str">
        <x:v>VARIO CHROME Szabadon álló zuhanyfal merőleges merevítőkkel, transzparent üveg, 1400mm</x:v>
      </x:c>
      <x:c t="str">
        <x:v>KOMPONENS</x:v>
      </x:c>
      <x:c t="str">
        <x:v>8590913908781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GX1214GX2214</x:v>
      </x:c>
      <x:c t="str">
        <x:v>VARIO BLACK Szabadon álló zuhanyfal merőleges merevítőkkel, transzparent üveg, 1400mm</x:v>
      </x:c>
      <x:c t="str">
        <x:v>KOMPONENS</x:v>
      </x:c>
      <x:c t="str">
        <x:v>8590913909023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GX1214GX2215</x:v>
      </x:c>
      <x:c t="str">
        <x:v>VARIO WHITE Szabadon álló zuhanyfal merőleges merevítőkkel, transzparent üveg, 1400mm</x:v>
      </x:c>
      <x:c t="str">
        <x:v>KOMPONENS</x:v>
      </x:c>
      <x:c t="str">
        <x:v>8590913944604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144800.0000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GX1270-01</x:v>
      </x:c>
      <x:c t="str">
        <x:v>VARIO GOLD MATT Fix zuhanyfal, fali profillal, merőleges merevítő nélkül, transzparent üveg, 700mm</x:v>
      </x:c>
      <x:c t="str">
        <x:v>KOMPONENS</x:v>
      </x:c>
      <x:c t="str">
        <x:v>8590913952050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GX1270-02</x:v>
      </x:c>
      <x:c t="str">
        <x:v>VARIO GOLD MATT Szabadon álló zuhanyfal merőleges merevítőkkel, transzparent üveg, 700mm</x:v>
      </x:c>
      <x:c t="str">
        <x:v>KOMPONENS</x:v>
      </x:c>
      <x:c t="str">
        <x:v>8590913952067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GX1270GX1010</x:v>
      </x:c>
      <x:c t="str">
        <x:v>VARIO CHROME Fix zuhanyfal, fali profillal, merőleges merevítő nélkül, transzparent üveg, 700mm</x:v>
      </x:c>
      <x:c t="str">
        <x:v>KOMPONENS</x:v>
      </x:c>
      <x:c t="str">
        <x:v>8590913907999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GX1270GX1014</x:v>
      </x:c>
      <x:c t="str">
        <x:v>VARIO BLACK Fix zuhanyfal, fali profillal, merőleges merevítő nélkül, transzparent üveg, 700mm</x:v>
      </x:c>
      <x:c t="str">
        <x:v>KOMPONENS</x:v>
      </x:c>
      <x:c t="str">
        <x:v>8590913908323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80200.0000</x:v>
      </x:c>
      <x:c t="str">
        <x:v/>
      </x:c>
    </x:row>
    <x:row>
      <x:c t="str">
        <x:v>GX1270GX1015</x:v>
      </x:c>
      <x:c t="str">
        <x:v>VARIO WHITE Fix zuhanyfal, fali profillal, merőleges merevítő nélkül, transzparent üveg, 700mm</x:v>
      </x:c>
      <x:c t="str">
        <x:v>KOMPONENS</x:v>
      </x:c>
      <x:c t="str">
        <x:v>8590913944611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87200.0000</x:v>
      </x:c>
      <x:c t="str">
        <x:v/>
      </x:c>
    </x:row>
    <x:row>
      <x:c t="str">
        <x:v>GX1270GX2210</x:v>
      </x:c>
      <x:c t="str">
        <x:v>VARIO CHROME Szabadon álló zuhanyfal merőleges merevítőkkel, transzparent üveg, 700mm</x:v>
      </x:c>
      <x:c t="str">
        <x:v>KOMPONENS</x:v>
      </x:c>
      <x:c t="str">
        <x:v>8590913908712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GX1270GX2214</x:v>
      </x:c>
      <x:c t="str">
        <x:v>VARIO BLACK Szabadon álló zuhanyfal merőleges merevítőkkel, transzparent üveg, 700mm</x:v>
      </x:c>
      <x:c t="str">
        <x:v>KOMPONENS</x:v>
      </x:c>
      <x:c t="str">
        <x:v>8590913908958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GX1270GX2215</x:v>
      </x:c>
      <x:c t="str">
        <x:v>VARIO WHITE Szabadon álló zuhanyfal merőleges merevítőkkel, transzparent üveg, 700mm</x:v>
      </x:c>
      <x:c t="str">
        <x:v>KOMPONENS</x:v>
      </x:c>
      <x:c t="str">
        <x:v>8590913944628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100800.0000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GX1280-01</x:v>
      </x:c>
      <x:c t="str">
        <x:v>VARIO GOLD MATT Fix zuhanyfal, fali profillal, merőleges merevítő nélkül, transzparent üveg, 800mm</x:v>
      </x:c>
      <x:c t="str">
        <x:v>KOMPONENS</x:v>
      </x:c>
      <x:c t="str">
        <x:v>8590913952074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GX1280-02</x:v>
      </x:c>
      <x:c t="str">
        <x:v>VARIO GOLD MATT Szabadon álló zuhanyfal merőleges merevítőkkel, transzparent üveg, 800mm</x:v>
      </x:c>
      <x:c t="str">
        <x:v>KOMPONENS</x:v>
      </x:c>
      <x:c t="str">
        <x:v>8590913952081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GX1280GX1010</x:v>
      </x:c>
      <x:c t="str">
        <x:v>VARIO CHROME Fix zuhanyfal, fali profillal, merőleges merevítő nélkül, transzparent üveg, 800mm</x:v>
      </x:c>
      <x:c t="str">
        <x:v>KOMPONENS</x:v>
      </x:c>
      <x:c t="str">
        <x:v>8590913908002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GX1280GX1014</x:v>
      </x:c>
      <x:c t="str">
        <x:v>VARIO BLACK Fix zuhanyfal, fali profillal, merőleges merevítő nélkül, transzparent üveg, 800mm</x:v>
      </x:c>
      <x:c t="str">
        <x:v>KOMPONENS</x:v>
      </x:c>
      <x:c t="str">
        <x:v>8590913908330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86200.0000</x:v>
      </x:c>
      <x:c t="str">
        <x:v/>
      </x:c>
    </x:row>
    <x:row>
      <x:c t="str">
        <x:v>GX1280GX1015</x:v>
      </x:c>
      <x:c t="str">
        <x:v>VARIO WHITE Fix zuhanyfal, fali profillal, merőleges merevítő nélkül, transzparent üveg, 800mm</x:v>
      </x:c>
      <x:c t="str">
        <x:v>KOMPONENS</x:v>
      </x:c>
      <x:c t="str">
        <x:v>8590913944635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93200.0000</x:v>
      </x:c>
      <x:c t="str">
        <x:v/>
      </x:c>
    </x:row>
    <x:row>
      <x:c t="str">
        <x:v>GX1280GX2210</x:v>
      </x:c>
      <x:c t="str">
        <x:v>VARIO CHROME Szabadon álló zuhanyfal merőleges merevítőkkel, transzparent üveg, 800mm</x:v>
      </x:c>
      <x:c t="str">
        <x:v>KOMPONENS</x:v>
      </x:c>
      <x:c t="str">
        <x:v>8590913908729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GX1280GX2214</x:v>
      </x:c>
      <x:c t="str">
        <x:v>VARIO BLACK Szabadon álló zuhanyfal merőleges merevítőkkel, transzparent üveg, 800mm</x:v>
      </x:c>
      <x:c t="str">
        <x:v>KOMPONENS</x:v>
      </x:c>
      <x:c t="str">
        <x:v>8590913908965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GX1280GX2215</x:v>
      </x:c>
      <x:c t="str">
        <x:v>VARIO WHITE Szabadon álló zuhanyfal merőleges merevítőkkel, transzparent üveg, 800mm</x:v>
      </x:c>
      <x:c t="str">
        <x:v>KOMPONENS</x:v>
      </x:c>
      <x:c t="str">
        <x:v>8590913944642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106800.0000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GX1290-01</x:v>
      </x:c>
      <x:c t="str">
        <x:v>VARIO GOLD MATT Fix zuhanyfal, fali profillal, merőleges merevítő nélkül, transzparent üveg, 900mm</x:v>
      </x:c>
      <x:c t="str">
        <x:v>KOMPONENS</x:v>
      </x:c>
      <x:c t="str">
        <x:v>8590913952098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GX1290-02</x:v>
      </x:c>
      <x:c t="str">
        <x:v>VARIO GOLD MATT Szabadon álló zuhanyfal merőleges merevítőkkel, transzparent üveg, 900mm</x:v>
      </x:c>
      <x:c t="str">
        <x:v>KOMPONENS</x:v>
      </x:c>
      <x:c t="str">
        <x:v>8590913952104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GX1290GX1010</x:v>
      </x:c>
      <x:c t="str">
        <x:v>VARIO CHROME Fix zuhanyfal, fali profillal, merőleges merevítő nélkül, transzparent üveg, 900mm</x:v>
      </x:c>
      <x:c t="str">
        <x:v>KOMPONENS</x:v>
      </x:c>
      <x:c t="str">
        <x:v>8590913908019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93000.0000</x:v>
      </x:c>
      <x:c t="str">
        <x:v/>
      </x:c>
    </x:row>
    <x:row>
      <x:c t="str">
        <x:v>GX1290GX1014</x:v>
      </x:c>
      <x:c t="str">
        <x:v>VARIO BLACK Fix zuhanyfal, fali profillal, merőleges merevítő nélkül, transzparent üveg, 900mm</x:v>
      </x:c>
      <x:c t="str">
        <x:v>KOMPONENS</x:v>
      </x:c>
      <x:c t="str">
        <x:v>8590913908347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93200.0000</x:v>
      </x:c>
      <x:c t="str">
        <x:v/>
      </x:c>
    </x:row>
    <x:row>
      <x:c t="str">
        <x:v>GX1290GX1015</x:v>
      </x:c>
      <x:c t="str">
        <x:v>VARIO WHITE Fix zuhanyfal, fali profillal, merőleges merevítő nélkül, transzparent üveg, 900mm</x:v>
      </x:c>
      <x:c t="str">
        <x:v>KOMPONENS</x:v>
      </x:c>
      <x:c t="str">
        <x:v>8590913944659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100200.0000</x:v>
      </x:c>
      <x:c t="str">
        <x:v/>
      </x:c>
    </x:row>
    <x:row>
      <x:c t="str">
        <x:v>GX1290GX2210</x:v>
      </x:c>
      <x:c t="str">
        <x:v>VARIO CHROME Szabadon álló zuhanyfal merőleges merevítőkkel, transzparent üveg, 900mm</x:v>
      </x:c>
      <x:c t="str">
        <x:v>KOMPONENS</x:v>
      </x:c>
      <x:c t="str">
        <x:v>8590913908736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GX1290GX2214</x:v>
      </x:c>
      <x:c t="str">
        <x:v>VARIO BLACK Szabadon álló zuhanyfal merőleges merevítőkkel, transzparent üveg, 900mm</x:v>
      </x:c>
      <x:c t="str">
        <x:v>KOMPONENS</x:v>
      </x:c>
      <x:c t="str">
        <x:v>8590913908972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GX1290GX2215</x:v>
      </x:c>
      <x:c t="str">
        <x:v>VARIO WHITE Szabadon álló zuhanyfal merőleges merevítőkkel, transzparent üveg, 900mm</x:v>
      </x:c>
      <x:c t="str">
        <x:v>KOMPONENS</x:v>
      </x:c>
      <x:c t="str">
        <x:v>8590913944666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113800.0000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GX1310-01</x:v>
      </x:c>
      <x:c t="str">
        <x:v>VARIO GOLD MATT Fix zuhanyfal, fali profillal, merőleges merevítő nélkül, füst üveg, 1000mm</x:v>
      </x:c>
      <x:c t="str">
        <x:v>KOMPONENS</x:v>
      </x:c>
      <x:c t="str">
        <x:v>8590913952111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GX1310-02</x:v>
      </x:c>
      <x:c t="str">
        <x:v>VARIO GOLD MATT Szabadon álló zuhanyfal merőleges merevítőkkel, füst üveg, 1000mm</x:v>
      </x:c>
      <x:c t="str">
        <x:v>KOMPONENS</x:v>
      </x:c>
      <x:c t="str">
        <x:v>8590913952128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GX1310GX1010</x:v>
      </x:c>
      <x:c t="str">
        <x:v>VARIO CHROME Fix zuhanyfal, fali profillal, merőleges merevítő nélkül, füst üveg, 1000mm</x:v>
      </x:c>
      <x:c t="str">
        <x:v>KOMPONENS</x:v>
      </x:c>
      <x:c t="str">
        <x:v>8590913908422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GX1310GX1014</x:v>
      </x:c>
      <x:c t="str">
        <x:v>VARIO BLACK Fix zuhanyfal, fali profillal, merőleges merevítő nélkül, füst üveg, 1000mm</x:v>
      </x:c>
      <x:c t="str">
        <x:v>KOMPONENS</x:v>
      </x:c>
      <x:c t="str">
        <x:v>8590913908194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115200.0000</x:v>
      </x:c>
      <x:c t="str">
        <x:v/>
      </x:c>
    </x:row>
    <x:row>
      <x:c t="str">
        <x:v>GX1310GX1015</x:v>
      </x:c>
      <x:c t="str">
        <x:v>VARIO WHITE Fix zuhanyfal, fali profillal, merőleges merevítő nélkül, füst üveg, 1000mm</x:v>
      </x:c>
      <x:c t="str">
        <x:v>KOMPONENS</x:v>
      </x:c>
      <x:c t="str">
        <x:v>8590913944673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GX1310GX2210</x:v>
      </x:c>
      <x:c t="str">
        <x:v>VARIO CHROME Szabadon álló zuhanyfal merőleges merevítőkkel, füst üveg, 1000mm</x:v>
      </x:c>
      <x:c t="str">
        <x:v>KOMPONENS</x:v>
      </x:c>
      <x:c t="str">
        <x:v>8590913908828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GX1310GX2214</x:v>
      </x:c>
      <x:c t="str">
        <x:v>VARIO BLACK Szabadon álló zuhanyfal merőleges merevítőkkel, füst üveg, 1000mm</x:v>
      </x:c>
      <x:c t="str">
        <x:v>KOMPONENS</x:v>
      </x:c>
      <x:c t="str">
        <x:v>8590913909061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GX1310GX2215</x:v>
      </x:c>
      <x:c t="str">
        <x:v>VARIO WHITE Szabadon álló zuhanyfal merőleges merevítőkkel, füst üveg, 1000mm</x:v>
      </x:c>
      <x:c t="str">
        <x:v>KOMPONENS</x:v>
      </x:c>
      <x:c t="str">
        <x:v>8590913944680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GX1311-01</x:v>
      </x:c>
      <x:c t="str">
        <x:v>VARIO GOLD MATT Fix zuhanyfal, fali profillal, merőleges merevítő nélkül, füst üveg, 1100mm</x:v>
      </x:c>
      <x:c t="str">
        <x:v>KOMPONENS</x:v>
      </x:c>
      <x:c t="str">
        <x:v>8590913952135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GX1311-02</x:v>
      </x:c>
      <x:c t="str">
        <x:v>VARIO GOLD MATT Szabadon álló zuhanyfal merőleges merevítőkkel, füst üveg, 1100mm</x:v>
      </x:c>
      <x:c t="str">
        <x:v>KOMPONENS</x:v>
      </x:c>
      <x:c t="str">
        <x:v>8590913952142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GX1311GX1010</x:v>
      </x:c>
      <x:c t="str">
        <x:v>VARIO CHROME Fix zuhanyfal, fali profillal, merőleges merevítő nélkül, füst üveg, 1100mm</x:v>
      </x:c>
      <x:c t="str">
        <x:v>KOMPONENS</x:v>
      </x:c>
      <x:c t="str">
        <x:v>8590913908439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GX1311GX1014</x:v>
      </x:c>
      <x:c t="str">
        <x:v>VARIO BLACK Fix zuhanyfal, fali profillal, merőleges merevítő nélkül, füst üveg, 1100mm</x:v>
      </x:c>
      <x:c t="str">
        <x:v>KOMPONENS</x:v>
      </x:c>
      <x:c t="str">
        <x:v>8590913908200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GX1311GX1015</x:v>
      </x:c>
      <x:c t="str">
        <x:v>VARIO WHITE Fix zuhanyfal, fali profillal, merőleges merevítő nélkül, füst üveg, 1100mm</x:v>
      </x:c>
      <x:c t="str">
        <x:v>KOMPONENS</x:v>
      </x:c>
      <x:c t="str">
        <x:v>8590913944697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129200.0000</x:v>
      </x:c>
      <x:c t="str">
        <x:v/>
      </x:c>
    </x:row>
    <x:row>
      <x:c t="str">
        <x:v>GX1311GX2210</x:v>
      </x:c>
      <x:c t="str">
        <x:v>VARIO CHROME Szabadon álló zuhanyfal merőleges merevítőkkel, füst üveg, 1100mm</x:v>
      </x:c>
      <x:c t="str">
        <x:v>KOMPONENS</x:v>
      </x:c>
      <x:c t="str">
        <x:v>8590913908835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GX1311GX2214</x:v>
      </x:c>
      <x:c t="str">
        <x:v>VARIO BLACK Szabadon álló zuhanyfal merőleges merevítőkkel, füst üveg, 1100mm</x:v>
      </x:c>
      <x:c t="str">
        <x:v>KOMPONENS</x:v>
      </x:c>
      <x:c t="str">
        <x:v>8590913909078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GX1311GX2215</x:v>
      </x:c>
      <x:c t="str">
        <x:v>VARIO WHITE Szabadon álló zuhanyfal merőleges merevítőkkel, füst üveg, 1100mm</x:v>
      </x:c>
      <x:c t="str">
        <x:v>KOMPONENS</x:v>
      </x:c>
      <x:c t="str">
        <x:v>8590913944703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142800.0000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GX1312-01</x:v>
      </x:c>
      <x:c t="str">
        <x:v>VARIO GOLD MATT Fix zuhanyfal, fali profillal, merőleges merevítő nélkül, füst üveg, 1200mm</x:v>
      </x:c>
      <x:c t="str">
        <x:v>KOMPONENS</x:v>
      </x:c>
      <x:c t="str">
        <x:v>8590913952159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GX1312-02</x:v>
      </x:c>
      <x:c t="str">
        <x:v>VARIO GOLD MATT Szabadon álló zuhanyfal merőleges merevítőkkel, füst üveg, 1200mm</x:v>
      </x:c>
      <x:c t="str">
        <x:v>KOMPONENS</x:v>
      </x:c>
      <x:c t="str">
        <x:v>8590913952166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161000.0000</x:v>
      </x:c>
      <x:c t="str">
        <x:v/>
      </x:c>
    </x:row>
    <x:row>
      <x:c t="str">
        <x:v>GX1312GX1010</x:v>
      </x:c>
      <x:c t="str">
        <x:v>VARIO CHROME Fix zuhanyfal, fali profillal, merőleges merevítő nélkül, füst üveg, 1200mm</x:v>
      </x:c>
      <x:c t="str">
        <x:v>KOMPONENS</x:v>
      </x:c>
      <x:c t="str">
        <x:v>8590913908446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GX1312GX1014</x:v>
      </x:c>
      <x:c t="str">
        <x:v>VARIO BLACK Fix zuhanyfal, fali profillal, merőleges merevítő nélkül, füst üveg, 1200mm</x:v>
      </x:c>
      <x:c t="str">
        <x:v>KOMPONENS</x:v>
      </x:c>
      <x:c t="str">
        <x:v>8590913908217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133200.0000</x:v>
      </x:c>
      <x:c t="str">
        <x:v/>
      </x:c>
    </x:row>
    <x:row>
      <x:c t="str">
        <x:v>GX1312GX1015</x:v>
      </x:c>
      <x:c t="str">
        <x:v>VARIO WHITE Fix zuhanyfal, fali profillal, merőleges merevítő nélkül, füst üveg, 1200mm</x:v>
      </x:c>
      <x:c t="str">
        <x:v>KOMPONENS</x:v>
      </x:c>
      <x:c t="str">
        <x:v>8590913944710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140200.0000</x:v>
      </x:c>
      <x:c t="str">
        <x:v/>
      </x:c>
    </x:row>
    <x:row>
      <x:c t="str">
        <x:v>GX1312GX2210</x:v>
      </x:c>
      <x:c t="str">
        <x:v>VARIO CHROME Szabadon álló zuhanyfal merőleges merevítőkkel, füst üveg, 1200mm</x:v>
      </x:c>
      <x:c t="str">
        <x:v>KOMPONENS</x:v>
      </x:c>
      <x:c t="str">
        <x:v>8590913908842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GX1312GX2214</x:v>
      </x:c>
      <x:c t="str">
        <x:v>VARIO BLACK Szabadon álló zuhanyfal merőleges merevítőkkel, füst üveg, 1200mm</x:v>
      </x:c>
      <x:c t="str">
        <x:v>KOMPONENS</x:v>
      </x:c>
      <x:c t="str">
        <x:v>8590913909085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GX1312GX2215</x:v>
      </x:c>
      <x:c t="str">
        <x:v>VARIO WHITE Szabadon álló zuhanyfal merőleges merevítőkkel, füst üveg, 1200mm</x:v>
      </x:c>
      <x:c t="str">
        <x:v>KOMPONENS</x:v>
      </x:c>
      <x:c t="str">
        <x:v>8590913944727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153800.0000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GX1313-01</x:v>
      </x:c>
      <x:c t="str">
        <x:v>VARIO GOLD MATT Fix zuhanyfal, fali profillal, merőleges merevítő nélkül, füst üveg, 1300mm</x:v>
      </x:c>
      <x:c t="str">
        <x:v>KOMPONENS</x:v>
      </x:c>
      <x:c t="str">
        <x:v>8590913952173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GX1313-02</x:v>
      </x:c>
      <x:c t="str">
        <x:v>VARIO GOLD MATT Szabadon álló zuhanyfal merőleges merevítőkkel, füst üveg, 1300mm</x:v>
      </x:c>
      <x:c t="str">
        <x:v>KOMPONENS</x:v>
      </x:c>
      <x:c t="str">
        <x:v>8590913952180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GX1313GX1010</x:v>
      </x:c>
      <x:c t="str">
        <x:v>VARIO CHROME Fix zuhanyfal, fali profillal, merőleges merevítő nélkül, füst üveg, 1300mm</x:v>
      </x:c>
      <x:c t="str">
        <x:v>KOMPONENS</x:v>
      </x:c>
      <x:c t="str">
        <x:v>8590913908453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GX1313GX1014</x:v>
      </x:c>
      <x:c t="str">
        <x:v>VARIO BLACK Fix zuhanyfal, fali profillal, merőleges merevítő nélkül, füst üveg, 1300mm</x:v>
      </x:c>
      <x:c t="str">
        <x:v>KOMPONENS</x:v>
      </x:c>
      <x:c t="str">
        <x:v>8590913908224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142200.0000</x:v>
      </x:c>
      <x:c t="str">
        <x:v/>
      </x:c>
    </x:row>
    <x:row>
      <x:c t="str">
        <x:v>GX1313GX1015</x:v>
      </x:c>
      <x:c t="str">
        <x:v>VARIO WHITE Fix zuhanyfal, fali profillal, merőleges merevítő nélkül, füst üveg, 1300mm</x:v>
      </x:c>
      <x:c t="str">
        <x:v>KOMPONENS</x:v>
      </x:c>
      <x:c t="str">
        <x:v>8590913944734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149200.0000</x:v>
      </x:c>
      <x:c t="str">
        <x:v/>
      </x:c>
    </x:row>
    <x:row>
      <x:c t="str">
        <x:v>GX1313GX2210</x:v>
      </x:c>
      <x:c t="str">
        <x:v>VARIO CHROME Szabadon álló zuhanyfal merőleges merevítőkkel, füst üveg, 1300mm</x:v>
      </x:c>
      <x:c t="str">
        <x:v>KOMPONENS</x:v>
      </x:c>
      <x:c t="str">
        <x:v>8590913908859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GX1313GX2214</x:v>
      </x:c>
      <x:c t="str">
        <x:v>VARIO BLACK Szabadon álló zuhanyfal merőleges merevítőkkel, füst üveg, 1300mm</x:v>
      </x:c>
      <x:c t="str">
        <x:v>KOMPONENS</x:v>
      </x:c>
      <x:c t="str">
        <x:v>8590913909092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GX1313GX2215</x:v>
      </x:c>
      <x:c t="str">
        <x:v>VARIO WHITE Szabadon álló zuhanyfal merőleges merevítőkkel, füst üveg, 1300mm</x:v>
      </x:c>
      <x:c t="str">
        <x:v>KOMPONENS</x:v>
      </x:c>
      <x:c t="str">
        <x:v>8590913944741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162800.0000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GX1314-01</x:v>
      </x:c>
      <x:c t="str">
        <x:v>VARIO GOLD MATT Fix zuhanyfal, fali profillal, merőleges merevítő nélkül, füst üveg, 1400mm</x:v>
      </x:c>
      <x:c t="str">
        <x:v>KOMPONENS</x:v>
      </x:c>
      <x:c t="str">
        <x:v>8590913952197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GX1314-02</x:v>
      </x:c>
      <x:c t="str">
        <x:v>VARIO GOLD MATT Szabadon álló zuhanyfal merőleges merevítőkkel, füst üveg, 1400mm</x:v>
      </x:c>
      <x:c t="str">
        <x:v>KOMPONENS</x:v>
      </x:c>
      <x:c t="str">
        <x:v>8590913952203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GX1314GX1010</x:v>
      </x:c>
      <x:c t="str">
        <x:v>VARIO CHROME Fix zuhanyfal, fali profillal, merőleges merevítő nélkül, füst üveg, 1400mm</x:v>
      </x:c>
      <x:c t="str">
        <x:v>KOMPONENS</x:v>
      </x:c>
      <x:c t="str">
        <x:v>8590913908460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GX1314GX1014</x:v>
      </x:c>
      <x:c t="str">
        <x:v>VARIO BLACK Fix zuhanyfal, fali profillal, merőleges merevítő nélkül, füst üveg, 1400mm</x:v>
      </x:c>
      <x:c t="str">
        <x:v>KOMPONENS</x:v>
      </x:c>
      <x:c t="str">
        <x:v>8590913908231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155200.0000</x:v>
      </x:c>
      <x:c t="str">
        <x:v/>
      </x:c>
    </x:row>
    <x:row>
      <x:c t="str">
        <x:v>GX1314GX1015</x:v>
      </x:c>
      <x:c t="str">
        <x:v>VARIO WHITE Fix zuhanyfal, fali profillal, merőleges merevítő nélkül, füst üveg, 1400mm</x:v>
      </x:c>
      <x:c t="str">
        <x:v>KOMPONENS</x:v>
      </x:c>
      <x:c t="str">
        <x:v>8590913944758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162200.0000</x:v>
      </x:c>
      <x:c t="str">
        <x:v/>
      </x:c>
    </x:row>
    <x:row>
      <x:c t="str">
        <x:v>GX1314GX2210</x:v>
      </x:c>
      <x:c t="str">
        <x:v>VARIO CHROME Szabadon álló zuhanyfal merőleges merevítőkkel, füst üveg, 1400mm</x:v>
      </x:c>
      <x:c t="str">
        <x:v>KOMPONENS</x:v>
      </x:c>
      <x:c t="str">
        <x:v>8590913908866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GX1314GX2214</x:v>
      </x:c>
      <x:c t="str">
        <x:v>VARIO BLACK Szabadon álló zuhanyfal merőleges merevítőkkel, füst üveg, 1400mm</x:v>
      </x:c>
      <x:c t="str">
        <x:v>KOMPONENS</x:v>
      </x:c>
      <x:c t="str">
        <x:v>8590913909108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GX1314GX2215</x:v>
      </x:c>
      <x:c t="str">
        <x:v>VARIO WHITE Szabadon álló zuhanyfal merőleges merevítőkkel, füst üveg, 1400mm</x:v>
      </x:c>
      <x:c t="str">
        <x:v>KOMPONENS</x:v>
      </x:c>
      <x:c t="str">
        <x:v>8590913944765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GX1370-01</x:v>
      </x:c>
      <x:c t="str">
        <x:v>VARIO GOLD MATT Fix zuhanyfal, fali profillal, merőleges merevítő nélkül, füst üveg, 700mm</x:v>
      </x:c>
      <x:c t="str">
        <x:v>KOMPONENS</x:v>
      </x:c>
      <x:c t="str">
        <x:v>8590913952210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GX1370-02</x:v>
      </x:c>
      <x:c t="str">
        <x:v>VARIO GOLD MATT Szabadon álló zuhanyfal merőleges merevítőkkel, füst üveg, 700mm</x:v>
      </x:c>
      <x:c t="str">
        <x:v>KOMPONENS</x:v>
      </x:c>
      <x:c t="str">
        <x:v>8590913952227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GX1370GX1010</x:v>
      </x:c>
      <x:c t="str">
        <x:v>VARIO CHROME Fix zuhanyfal, fali profillal, merőleges merevítő nélkül, füst üveg, 700mm</x:v>
      </x:c>
      <x:c t="str">
        <x:v>KOMPONENS</x:v>
      </x:c>
      <x:c t="str">
        <x:v>8590913908071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GX1370GX1014</x:v>
      </x:c>
      <x:c t="str">
        <x:v>VARIO BLACK Fix zuhanyfal, fali profillal, merőleges merevítő nélkül, füst üveg, 700mm</x:v>
      </x:c>
      <x:c t="str">
        <x:v>KOMPONENS</x:v>
      </x:c>
      <x:c t="str">
        <x:v>8590913908163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92200.0000</x:v>
      </x:c>
      <x:c t="str">
        <x:v/>
      </x:c>
    </x:row>
    <x:row>
      <x:c t="str">
        <x:v>GX1370GX1015</x:v>
      </x:c>
      <x:c t="str">
        <x:v>VARIO WHITE Fix zuhanyfal, fali profillal, merőleges merevítő nélkül, füst üveg, 700mm</x:v>
      </x:c>
      <x:c t="str">
        <x:v>KOMPONENS</x:v>
      </x:c>
      <x:c t="str">
        <x:v>8590913944772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GX1370GX2210</x:v>
      </x:c>
      <x:c t="str">
        <x:v>VARIO CHROME Szabadon álló zuhanyfal merőleges merevítőkkel, füst üveg, 700mm</x:v>
      </x:c>
      <x:c t="str">
        <x:v>KOMPONENS</x:v>
      </x:c>
      <x:c t="str">
        <x:v>8590913908798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GX1370GX2214</x:v>
      </x:c>
      <x:c t="str">
        <x:v>VARIO BLACK Szabadon álló zuhanyfal merőleges merevítőkkel, füst üveg, 700mm</x:v>
      </x:c>
      <x:c t="str">
        <x:v>KOMPONENS</x:v>
      </x:c>
      <x:c t="str">
        <x:v>8590913909030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GX1370GX2215</x:v>
      </x:c>
      <x:c t="str">
        <x:v>VARIO WHITE Szabadon álló zuhanyfal merőleges merevítőkkel, füst üveg, 700mm</x:v>
      </x:c>
      <x:c t="str">
        <x:v>KOMPONENS</x:v>
      </x:c>
      <x:c t="str">
        <x:v>8590913944789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112800.0000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GX1380-01</x:v>
      </x:c>
      <x:c t="str">
        <x:v>VARIO GOLD Fix zuhanyfal, fali profillal, merőleges merevítő nélkül, füst üveg, 800mm</x:v>
      </x:c>
      <x:c t="str">
        <x:v>KOMPONENS</x:v>
      </x:c>
      <x:c t="str">
        <x:v>8590913952234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GX1380-02</x:v>
      </x:c>
      <x:c t="str">
        <x:v>VARIO GOLD MATT Szabadon álló zuhanyfal merőleges merevítőkkel, füst üveg, 800mm</x:v>
      </x:c>
      <x:c t="str">
        <x:v>KOMPONENS</x:v>
      </x:c>
      <x:c t="str">
        <x:v>8590913952241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GX1380GX1010</x:v>
      </x:c>
      <x:c t="str">
        <x:v>VARIO CHROME Fix zuhanyfal, fali profillal, merőleges merevítő nélkül, füst üveg, 800mm</x:v>
      </x:c>
      <x:c t="str">
        <x:v>KOMPONENS</x:v>
      </x:c>
      <x:c t="str">
        <x:v>8590913908408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GX1380GX1014</x:v>
      </x:c>
      <x:c t="str">
        <x:v>VARIO BLACK Fix zuhanyfal, fali profillal, merőleges merevítő nélkül, füst üveg, 800mm</x:v>
      </x:c>
      <x:c t="str">
        <x:v>KOMPONENS</x:v>
      </x:c>
      <x:c t="str">
        <x:v>8590913908170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GX1380GX1015</x:v>
      </x:c>
      <x:c t="str">
        <x:v>VARIO WHITE Fix zuhanyfal, fali profillal, merőleges merevítő nélkül, füst üveg, 800mm</x:v>
      </x:c>
      <x:c t="str">
        <x:v>KOMPONENS</x:v>
      </x:c>
      <x:c t="str">
        <x:v>8590913944796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106200.0000</x:v>
      </x:c>
      <x:c t="str">
        <x:v/>
      </x:c>
    </x:row>
    <x:row>
      <x:c t="str">
        <x:v>GX1380GX2210</x:v>
      </x:c>
      <x:c t="str">
        <x:v>VARIO CHROME Szabadon álló zuhanyfal merőleges merevítőkkel, füst üveg, 800mm</x:v>
      </x:c>
      <x:c t="str">
        <x:v>KOMPONENS</x:v>
      </x:c>
      <x:c t="str">
        <x:v>8590913908804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GX1380GX2214</x:v>
      </x:c>
      <x:c t="str">
        <x:v>VARIO BLACK Szabadon álló zuhanyfal merőleges merevítőkkel, füst üveg, 800mm</x:v>
      </x:c>
      <x:c t="str">
        <x:v>KOMPONENS</x:v>
      </x:c>
      <x:c t="str">
        <x:v>8590913909047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GX1380GX2215</x:v>
      </x:c>
      <x:c t="str">
        <x:v>VARIO WHITE Szabadon álló zuhanyfal merőleges merevítőkkel, füst üveg, 800mm</x:v>
      </x:c>
      <x:c t="str">
        <x:v>KOMPONENS</x:v>
      </x:c>
      <x:c t="str">
        <x:v>8590913944802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119800.0000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GX1390-01</x:v>
      </x:c>
      <x:c t="str">
        <x:v>VARIO GOLD MATT Fix zuhanyfal, fali profillal, merőleges merevítő nélkül, füst üveg, 900mm</x:v>
      </x:c>
      <x:c t="str">
        <x:v>KOMPONENS</x:v>
      </x:c>
      <x:c t="str">
        <x:v>8590913952272</x:v>
      </x:c>
      <x:c t="str">
        <x:v>szett     </x:v>
      </x:c>
      <x:c t="str">
        <x:v/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GX1390-02</x:v>
      </x:c>
      <x:c t="str">
        <x:v>VARIO GOLD MATT Szabadon álló zuhanyfal merőleges merevítőkkel, füst üveg, 900mm</x:v>
      </x:c>
      <x:c t="str">
        <x:v>KOMPONENS</x:v>
      </x:c>
      <x:c t="str">
        <x:v>8590913952289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135000.0000</x:v>
      </x:c>
      <x:c t="str">
        <x:v/>
      </x:c>
    </x:row>
    <x:row>
      <x:c t="str">
        <x:v>GX1390GX1010</x:v>
      </x:c>
      <x:c t="str">
        <x:v>VARIO CHROME Fix zuhanyfal, fali profillal, merőleges merevítő nélkül, füst üveg, 900mm</x:v>
      </x:c>
      <x:c t="str">
        <x:v>KOMPONENS</x:v>
      </x:c>
      <x:c t="str">
        <x:v>8590913908415</x:v>
      </x:c>
      <x:c t="str">
        <x:v>szett     </x:v>
      </x:c>
      <x:c t="str">
        <x:v/>
      </x:c>
      <x:c t="n">
        <x:v>41.1500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GX1390GX1014</x:v>
      </x:c>
      <x:c t="str">
        <x:v>VARIO BLACK Fix zuhanyfal, fali profillal, merőleges merevítő nélkül, füst üveg, 900mm</x:v>
      </x:c>
      <x:c t="str">
        <x:v>KOMPONENS</x:v>
      </x:c>
      <x:c t="str">
        <x:v>8590913908187</x:v>
      </x:c>
      <x:c t="str">
        <x:v>szett     </x:v>
      </x:c>
      <x:c t="str">
        <x:v/>
      </x:c>
      <x:c t="n">
        <x:v>41.1500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107200.0000</x:v>
      </x:c>
      <x:c t="str">
        <x:v/>
      </x:c>
    </x:row>
    <x:row>
      <x:c t="str">
        <x:v>GX1390GX1015</x:v>
      </x:c>
      <x:c t="str">
        <x:v>VARIO WHITE Fix zuhanyfal, fali profillal, merőleges merevítő nélkül, füst üveg, 900mm</x:v>
      </x:c>
      <x:c t="str">
        <x:v>KOMPONENS</x:v>
      </x:c>
      <x:c t="str">
        <x:v>8590913944819</x:v>
      </x:c>
      <x:c t="str">
        <x:v>szett     </x:v>
      </x:c>
      <x:c t="str">
        <x:v/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114200.0000</x:v>
      </x:c>
      <x:c t="str">
        <x:v/>
      </x:c>
    </x:row>
    <x:row>
      <x:c t="str">
        <x:v>GX1390GX2210</x:v>
      </x:c>
      <x:c t="str">
        <x:v>VARIO CHROME Szabadon álló zuhanyfal merőleges merevítőkkel, füst üveg, 900mm</x:v>
      </x:c>
      <x:c t="str">
        <x:v>KOMPONENS</x:v>
      </x:c>
      <x:c t="str">
        <x:v>8590913908811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GX1390GX2214</x:v>
      </x:c>
      <x:c t="str">
        <x:v>VARIO BLACK Szabadon álló zuhanyfal merőleges merevítőkkel, füst üveg, 900mm</x:v>
      </x:c>
      <x:c t="str">
        <x:v>KOMPONENS</x:v>
      </x:c>
      <x:c t="str">
        <x:v>8590913909054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GX1390GX2215</x:v>
      </x:c>
      <x:c t="str">
        <x:v>VARIO WHITE Szabadon álló zuhanyfal merőleges merevítőkkel, füst üveg, 900mm</x:v>
      </x:c>
      <x:c t="str">
        <x:v>KOMPONENS</x:v>
      </x:c>
      <x:c t="str">
        <x:v>8590913944826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127800.0000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GX1410-01</x:v>
      </x:c>
      <x:c t="str">
        <x:v>VARIO GOLD MATT Fix zuhanyfal, fali profillal, merőleges merevítő nélkül, matt üveg, 1000mm</x:v>
      </x:c>
      <x:c t="str">
        <x:v>KOMPONENS</x:v>
      </x:c>
      <x:c t="str">
        <x:v>8590913952296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GX1410-02</x:v>
      </x:c>
      <x:c t="str">
        <x:v>VARIO GOLD MATT Szabadon álló zuhanyfal merőleges merevítőkkel, matt üveg, 1000mm</x:v>
      </x:c>
      <x:c t="str">
        <x:v>KOMPONENS</x:v>
      </x:c>
      <x:c t="str">
        <x:v>8590913952302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GX1410GX1010</x:v>
      </x:c>
      <x:c t="str">
        <x:v>VARIO CHROME Fix zuhanyfal, fali profillal, merőleges merevítő nélkül, matt üveg, 1000mm</x:v>
      </x:c>
      <x:c t="str">
        <x:v>KOMPONENS</x:v>
      </x:c>
      <x:c t="str">
        <x:v>8590913908118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GX1410GX1014</x:v>
      </x:c>
      <x:c t="str">
        <x:v>VARIO BLACK Fix zuhanyfal, fali profillal, merőleges merevítő nélkül, matt üveg, 1000mm</x:v>
      </x:c>
      <x:c t="str">
        <x:v>KOMPONENS</x:v>
      </x:c>
      <x:c t="str">
        <x:v>8590913908279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115200.0000</x:v>
      </x:c>
      <x:c t="str">
        <x:v/>
      </x:c>
    </x:row>
    <x:row>
      <x:c t="str">
        <x:v>GX1410GX1015</x:v>
      </x:c>
      <x:c t="str">
        <x:v>VARIO WHITE Fix zuhanyfal, fali profillal, merőleges merevítő nélkül, matt üveg, 1000mm</x:v>
      </x:c>
      <x:c t="str">
        <x:v>KOMPONENS</x:v>
      </x:c>
      <x:c t="str">
        <x:v>8590913944833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GX1410GX2210</x:v>
      </x:c>
      <x:c t="str">
        <x:v>VARIO CHROME Szabadon álló zuhanyfal merőleges merevítőkkel, matt üveg, 1000mm</x:v>
      </x:c>
      <x:c t="str">
        <x:v>KOMPONENS</x:v>
      </x:c>
      <x:c t="str">
        <x:v>8590913908903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GX1410GX2214</x:v>
      </x:c>
      <x:c t="str">
        <x:v>VARIO BLACK Szabadon álló zuhanyfal merőleges merevítőkkel, matt üveg, 1000mm</x:v>
      </x:c>
      <x:c t="str">
        <x:v>KOMPONENS</x:v>
      </x:c>
      <x:c t="str">
        <x:v>8590913909146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GX1410GX2215</x:v>
      </x:c>
      <x:c t="str">
        <x:v>VARIO WHITE Szabadon álló zuhanyfal merőleges merevítőkkel, matt üveg, 1000mm</x:v>
      </x:c>
      <x:c t="str">
        <x:v>KOMPONENS</x:v>
      </x:c>
      <x:c t="str">
        <x:v>8590913944840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GX1411-01</x:v>
      </x:c>
      <x:c t="str">
        <x:v>VARIO GOLD MATT Fix zuhanyfal, fali profillal, merőleges merevítő nélkül, matt üveg, 1100mm</x:v>
      </x:c>
      <x:c t="str">
        <x:v>KOMPONENS</x:v>
      </x:c>
      <x:c t="str">
        <x:v>8590913952319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GX1411-02</x:v>
      </x:c>
      <x:c t="str">
        <x:v>VARIO GOLD MATT Szabadon álló zuhanyfal merőleges merevítőkkel, matt üveg, 1100mm</x:v>
      </x:c>
      <x:c t="str">
        <x:v>KOMPONENS</x:v>
      </x:c>
      <x:c t="str">
        <x:v>8590913952326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GX1411GX1010</x:v>
      </x:c>
      <x:c t="str">
        <x:v>VARIO CHROME Fix zuhanyfal, fali profillal, merőleges merevítő nélkül, matt üveg, 1100mm</x:v>
      </x:c>
      <x:c t="str">
        <x:v>KOMPONENS</x:v>
      </x:c>
      <x:c t="str">
        <x:v>8590913908125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GX1411GX1014</x:v>
      </x:c>
      <x:c t="str">
        <x:v>VARIO BLACK Fix zuhanyfal, fali profillal, merőleges merevítő nélkül, matt üveg, 1100mm</x:v>
      </x:c>
      <x:c t="str">
        <x:v>KOMPONENS</x:v>
      </x:c>
      <x:c t="str">
        <x:v>8590913908286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GX1411GX1015</x:v>
      </x:c>
      <x:c t="str">
        <x:v>VARIO WHITE Fix zuhanyfal, fali profillal, merőleges merevítő nélkül, matt üveg, 1100mm</x:v>
      </x:c>
      <x:c t="str">
        <x:v>KOMPONENS</x:v>
      </x:c>
      <x:c t="str">
        <x:v>8590913944857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129200.0000</x:v>
      </x:c>
      <x:c t="str">
        <x:v/>
      </x:c>
    </x:row>
    <x:row>
      <x:c t="str">
        <x:v>GX1411GX2210</x:v>
      </x:c>
      <x:c t="str">
        <x:v>VARIO CHROME Szabadon álló zuhanyfal merőleges merevítőkkel, matt üveg, 1100mm</x:v>
      </x:c>
      <x:c t="str">
        <x:v>KOMPONENS</x:v>
      </x:c>
      <x:c t="str">
        <x:v>8590913908910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GX1411GX2214</x:v>
      </x:c>
      <x:c t="str">
        <x:v>VARIO BLACK Szabadon álló zuhanyfal merőleges merevítőkkel, matt üveg, 1100mm</x:v>
      </x:c>
      <x:c t="str">
        <x:v>KOMPONENS</x:v>
      </x:c>
      <x:c t="str">
        <x:v>8590913909153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GX1411GX2215</x:v>
      </x:c>
      <x:c t="str">
        <x:v>VARIO WHITE Szabadon álló zuhanyfal merőleges merevítőkkel, matt üveg, 1100mm</x:v>
      </x:c>
      <x:c t="str">
        <x:v>KOMPONENS</x:v>
      </x:c>
      <x:c t="str">
        <x:v>8590913944864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142800.0000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GX1412-01</x:v>
      </x:c>
      <x:c t="str">
        <x:v>VARIO GOLD MATT Fix zuhanyfal, fali profillal, merőleges merevítő nélkül, matt üveg, 1200mm</x:v>
      </x:c>
      <x:c t="str">
        <x:v>KOMPONENS</x:v>
      </x:c>
      <x:c t="str">
        <x:v>8590913952333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/>
      </x:c>
    </x:row>
    <x:row>
      <x:c t="str">
        <x:v>GX1412-02</x:v>
      </x:c>
      <x:c t="str">
        <x:v>VARIO GOLD MATT Szabadon álló zuhanyfal merőleges merevítőkkel, matt üveg, 1200mm</x:v>
      </x:c>
      <x:c t="str">
        <x:v>KOMPONENS</x:v>
      </x:c>
      <x:c t="str">
        <x:v>8590913952340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GX1412GX1010</x:v>
      </x:c>
      <x:c t="str">
        <x:v>VARIO CHROME Fix zuhanyfal, fali profillal, merőleges merevítő nélkül, matt üveg, 1200mm</x:v>
      </x:c>
      <x:c t="str">
        <x:v>KOMPONENS</x:v>
      </x:c>
      <x:c t="str">
        <x:v>8590913908132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135000.0000</x:v>
      </x:c>
      <x:c t="str">
        <x:v/>
      </x:c>
    </x:row>
    <x:row>
      <x:c t="str">
        <x:v>GX1412GX1014</x:v>
      </x:c>
      <x:c t="str">
        <x:v>VARIO BLACK Fix zuhanyfal, fali profillal, merőleges merevítő nélkül, matt üveg, 1200mm</x:v>
      </x:c>
      <x:c t="str">
        <x:v>KOMPONENS</x:v>
      </x:c>
      <x:c t="str">
        <x:v>8590913908293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135200.0000</x:v>
      </x:c>
      <x:c t="str">
        <x:v/>
      </x:c>
    </x:row>
    <x:row>
      <x:c t="str">
        <x:v>GX1412GX1015</x:v>
      </x:c>
      <x:c t="str">
        <x:v>VARIO WHITE Fix zuhanyfal, fali profillal, merőleges merevítő nélkül, matt üveg, 1200mm</x:v>
      </x:c>
      <x:c t="str">
        <x:v>KOMPONENS</x:v>
      </x:c>
      <x:c t="str">
        <x:v>8590913944871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142200.0000</x:v>
      </x:c>
      <x:c t="str">
        <x:v/>
      </x:c>
    </x:row>
    <x:row>
      <x:c t="str">
        <x:v>GX1412GX2210</x:v>
      </x:c>
      <x:c t="str">
        <x:v>VARIO CHROME Szabadon álló zuhanyfal merőleges merevítőkkel, matt üveg, 1200mm</x:v>
      </x:c>
      <x:c t="str">
        <x:v>KOMPONENS</x:v>
      </x:c>
      <x:c t="str">
        <x:v>8590913908927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GX1412GX2214</x:v>
      </x:c>
      <x:c t="str">
        <x:v>VARIO BLACK Szabadon álló zuhanyfal merőleges merevítőkkel, matt üveg, 1200mm</x:v>
      </x:c>
      <x:c t="str">
        <x:v>KOMPONENS</x:v>
      </x:c>
      <x:c t="str">
        <x:v>8590913909160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GX1412GX2215</x:v>
      </x:c>
      <x:c t="str">
        <x:v>VARIO WHITE Szabadon álló zuhanyfal merőleges merevítőkkel, matt üveg, 1200mm</x:v>
      </x:c>
      <x:c t="str">
        <x:v>KOMPONENS</x:v>
      </x:c>
      <x:c t="str">
        <x:v>8590913944888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155800.0000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GX1413-01</x:v>
      </x:c>
      <x:c t="str">
        <x:v>VARIO GOLD MATT Fix zuhanyfal, fali profillal, merőleges merevítő nélkül, matt üveg, 1300mm</x:v>
      </x:c>
      <x:c t="str">
        <x:v>KOMPONENS</x:v>
      </x:c>
      <x:c t="str">
        <x:v>8590913952357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GX1413-02</x:v>
      </x:c>
      <x:c t="str">
        <x:v>VARIO GOLD MATT Szabadon álló zuhanyfal merőleges merevítőkkel, matt üveg, 1300mm</x:v>
      </x:c>
      <x:c t="str">
        <x:v>KOMPONENS</x:v>
      </x:c>
      <x:c t="str">
        <x:v>8590913952364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GX1413GX1010</x:v>
      </x:c>
      <x:c t="str">
        <x:v>VARIO CHROME Fix zuhanyfal, fali profillal, merőleges merevítő nélkül, matt üveg, 1300mm</x:v>
      </x:c>
      <x:c t="str">
        <x:v>KOMPONENS</x:v>
      </x:c>
      <x:c t="str">
        <x:v>8590913908149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GX1413GX1014</x:v>
      </x:c>
      <x:c t="str">
        <x:v>VARIO BLACK Fix zuhanyfal, fali profillal, merőleges merevítő nélkül, matt üveg, 1300mm</x:v>
      </x:c>
      <x:c t="str">
        <x:v>KOMPONENS</x:v>
      </x:c>
      <x:c t="str">
        <x:v>8590913908309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142200.0000</x:v>
      </x:c>
      <x:c t="str">
        <x:v/>
      </x:c>
    </x:row>
    <x:row>
      <x:c t="str">
        <x:v>GX1413GX1015</x:v>
      </x:c>
      <x:c t="str">
        <x:v>VARIO WHITE Fix zuhanyfal, fali profillal, merőleges merevítő nélkül, matt üveg, 1300mm</x:v>
      </x:c>
      <x:c t="str">
        <x:v>KOMPONENS</x:v>
      </x:c>
      <x:c t="str">
        <x:v>8590913944895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149200.0000</x:v>
      </x:c>
      <x:c t="str">
        <x:v/>
      </x:c>
    </x:row>
    <x:row>
      <x:c t="str">
        <x:v>GX1413GX2210</x:v>
      </x:c>
      <x:c t="str">
        <x:v>VARIO CHROME Szabadon álló zuhanyfal merőleges merevítőkkel, matt üveg, 1300mm</x:v>
      </x:c>
      <x:c t="str">
        <x:v>KOMPONENS</x:v>
      </x:c>
      <x:c t="str">
        <x:v>8590913908934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GX1413GX2214</x:v>
      </x:c>
      <x:c t="str">
        <x:v>VARIO BLACK Szabadon álló zuhanyfal merőleges merevítőkkel, matt üveg, 1300mm</x:v>
      </x:c>
      <x:c t="str">
        <x:v>KOMPONENS</x:v>
      </x:c>
      <x:c t="str">
        <x:v>8590913909177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GX1413GX2215</x:v>
      </x:c>
      <x:c t="str">
        <x:v>VARIO WHITE Szabadon álló zuhanyfal merőleges merevítőkkel, matt üveg, 1300mm</x:v>
      </x:c>
      <x:c t="str">
        <x:v>KOMPONENS</x:v>
      </x:c>
      <x:c t="str">
        <x:v>8590913944901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162800.0000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GX1414-01</x:v>
      </x:c>
      <x:c t="str">
        <x:v>VARIO GOLD MATT Fix zuhanyfal, fali profillal, merőleges merevítő nélkül, matt üveg, 1400mm</x:v>
      </x:c>
      <x:c t="str">
        <x:v>KOMPONENS</x:v>
      </x:c>
      <x:c t="str">
        <x:v>8590913952371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GX1414-02</x:v>
      </x:c>
      <x:c t="str">
        <x:v>VARIO GOLD MATT Szabadon álló zuhanyfal merőleges merevítőkkel, matt üveg, 1400mm</x:v>
      </x:c>
      <x:c t="str">
        <x:v>KOMPONENS</x:v>
      </x:c>
      <x:c t="str">
        <x:v>8590913952388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GX1414GX1010</x:v>
      </x:c>
      <x:c t="str">
        <x:v>VARIO CHROME Fix zuhanyfal, fali profillal, merőleges merevítő nélkül, matt üveg, 1400mm</x:v>
      </x:c>
      <x:c t="str">
        <x:v>KOMPONENS</x:v>
      </x:c>
      <x:c t="str">
        <x:v>8590913908156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GX1414GX1014</x:v>
      </x:c>
      <x:c t="str">
        <x:v>VARIO BLACK Fix zuhanyfal, fali profillal, merőleges merevítő nélkül, matt üveg, 1400mm</x:v>
      </x:c>
      <x:c t="str">
        <x:v>KOMPONENS</x:v>
      </x:c>
      <x:c t="str">
        <x:v>8590913908316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155200.0000</x:v>
      </x:c>
      <x:c t="str">
        <x:v/>
      </x:c>
    </x:row>
    <x:row>
      <x:c t="str">
        <x:v>GX1414GX1015</x:v>
      </x:c>
      <x:c t="str">
        <x:v>VARIO WHITE Fix zuhanyfal, fali profillal, merőleges merevítő nélkül, matt üveg, 1400mm</x:v>
      </x:c>
      <x:c t="str">
        <x:v>KOMPONENS</x:v>
      </x:c>
      <x:c t="str">
        <x:v>8590913944918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162200.0000</x:v>
      </x:c>
      <x:c t="str">
        <x:v/>
      </x:c>
    </x:row>
    <x:row>
      <x:c t="str">
        <x:v>GX1414GX2210</x:v>
      </x:c>
      <x:c t="str">
        <x:v>VARIO CHROME Szabadon álló zuhanyfal merőleges merevítőkkel, matt üveg, 1400mm</x:v>
      </x:c>
      <x:c t="str">
        <x:v>KOMPONENS</x:v>
      </x:c>
      <x:c t="str">
        <x:v>8590913908941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GX1414GX2214</x:v>
      </x:c>
      <x:c t="str">
        <x:v>VARIO BLACK Szabadon álló zuhanyfal merőleges merevítőkkel, matt üveg, 1400mm</x:v>
      </x:c>
      <x:c t="str">
        <x:v>KOMPONENS</x:v>
      </x:c>
      <x:c t="str">
        <x:v>8590913909184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GX1414GX2215</x:v>
      </x:c>
      <x:c t="str">
        <x:v>VARIO WHITE Szabadon álló zuhanyfal merőleges merevítőkkel, matt üveg, 1400mm</x:v>
      </x:c>
      <x:c t="str">
        <x:v>KOMPONENS</x:v>
      </x:c>
      <x:c t="str">
        <x:v>8590913944925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GX1470-01</x:v>
      </x:c>
      <x:c t="str">
        <x:v>VARIO GOLD MATT Fix zuhanyfal, fali profillal, merőleges merevítő nélkül, matt üveg, 700mm</x:v>
      </x:c>
      <x:c t="str">
        <x:v>KOMPONENS</x:v>
      </x:c>
      <x:c t="str">
        <x:v>8590913952395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GX1470-02</x:v>
      </x:c>
      <x:c t="str">
        <x:v>VARIO GOLD MATT Szabadon álló zuhanyfal merőleges merevítőkkel, matt üveg, 700mm</x:v>
      </x:c>
      <x:c t="str">
        <x:v>KOMPONENS</x:v>
      </x:c>
      <x:c t="str">
        <x:v>8590913952401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GX1470GX1010</x:v>
      </x:c>
      <x:c t="str">
        <x:v>VARIO CHROME Fix zuhanyfal, fali profillal, merőleges merevítő nélkül, matt üveg, 700mm</x:v>
      </x:c>
      <x:c t="str">
        <x:v>KOMPONENS</x:v>
      </x:c>
      <x:c t="str">
        <x:v>8590913908088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GX1470GX1014</x:v>
      </x:c>
      <x:c t="str">
        <x:v>VARIO BLACK Fix zuhanyfal, fali profillal, merőleges merevítő nélkül, matt üveg, 700mm</x:v>
      </x:c>
      <x:c t="str">
        <x:v>KOMPONENS</x:v>
      </x:c>
      <x:c t="str">
        <x:v>8590913908248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92200.0000</x:v>
      </x:c>
      <x:c t="str">
        <x:v/>
      </x:c>
    </x:row>
    <x:row>
      <x:c t="str">
        <x:v>GX1470GX1015</x:v>
      </x:c>
      <x:c t="str">
        <x:v>VARIO WHITE Fix zuhanyfal, fali profillal, merőleges merevítő nélkül, matt üveg, 700mm</x:v>
      </x:c>
      <x:c t="str">
        <x:v>KOMPONENS</x:v>
      </x:c>
      <x:c t="str">
        <x:v>8590913944932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GX1470GX2210</x:v>
      </x:c>
      <x:c t="str">
        <x:v>VARIO CHROME Szabadon álló zuhanyfal merőleges merevítőkkel, matt üveg, 700mm</x:v>
      </x:c>
      <x:c t="str">
        <x:v>KOMPONENS</x:v>
      </x:c>
      <x:c t="str">
        <x:v>8590913908873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GX1470GX2214</x:v>
      </x:c>
      <x:c t="str">
        <x:v>VARIO BLACK Szabadon álló zuhanyfal merőleges merevítőkkel, matt üveg, 700mm</x:v>
      </x:c>
      <x:c t="str">
        <x:v>KOMPONENS</x:v>
      </x:c>
      <x:c t="str">
        <x:v>8590913909115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GX1470GX2215</x:v>
      </x:c>
      <x:c t="str">
        <x:v>VARIO WHITE Szabadon álló zuhanyfal merőleges merevítőkkel, matt üveg, 700mm</x:v>
      </x:c>
      <x:c t="str">
        <x:v>KOMPONENS</x:v>
      </x:c>
      <x:c t="str">
        <x:v>8590913944949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112800.0000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GX1480-01</x:v>
      </x:c>
      <x:c t="str">
        <x:v>VARIO GOLD MATT Fix zuhanyfal, fali profillal, merőleges merevítő nélkül, matt üveg, 800mm</x:v>
      </x:c>
      <x:c t="str">
        <x:v>KOMPONENS</x:v>
      </x:c>
      <x:c t="str">
        <x:v>8590913952418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GX1480-02</x:v>
      </x:c>
      <x:c t="str">
        <x:v>VARIO GOLD MATT Szabadon álló zuhanyfal merőleges merevítőkkel, matt üveg, 800mm</x:v>
      </x:c>
      <x:c t="str">
        <x:v>KOMPONENS</x:v>
      </x:c>
      <x:c t="str">
        <x:v>8590913952425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GX1480GX1010</x:v>
      </x:c>
      <x:c t="str">
        <x:v>VARIO CHROME Fix zuhanyfal, fali profillal, merőleges merevítő nélkül, matt üveg, 800mm</x:v>
      </x:c>
      <x:c t="str">
        <x:v>KOMPONENS</x:v>
      </x:c>
      <x:c t="str">
        <x:v>8590913908095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GX1480GX1014</x:v>
      </x:c>
      <x:c t="str">
        <x:v>VARIO BLACK Fix zuhanyfal, fali profillal, merőleges merevítő nélkül, matt üveg,, 800mm</x:v>
      </x:c>
      <x:c t="str">
        <x:v>KOMPONENS</x:v>
      </x:c>
      <x:c t="str">
        <x:v>8590913908255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GX1480GX1015</x:v>
      </x:c>
      <x:c t="str">
        <x:v>VARIO WHITE Fix zuhanyfal, fali profillal, merőleges merevítő nélkül, matt üveg, 800mm</x:v>
      </x:c>
      <x:c t="str">
        <x:v>KOMPONENS</x:v>
      </x:c>
      <x:c t="str">
        <x:v>8590913944956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106200.0000</x:v>
      </x:c>
      <x:c t="str">
        <x:v/>
      </x:c>
    </x:row>
    <x:row>
      <x:c t="str">
        <x:v>GX1480GX2210</x:v>
      </x:c>
      <x:c t="str">
        <x:v>VARIO CHROME Szabadon álló zuhanyfal merőleges merevítőkkel, matt üveg, 800mm</x:v>
      </x:c>
      <x:c t="str">
        <x:v>KOMPONENS</x:v>
      </x:c>
      <x:c t="str">
        <x:v>8590913908880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GX1480GX2214</x:v>
      </x:c>
      <x:c t="str">
        <x:v>VARIO BLACK Szabadon álló zuhanyfal merőleges merevítőkkel, matt üveg, 800mm</x:v>
      </x:c>
      <x:c t="str">
        <x:v>KOMPONENS</x:v>
      </x:c>
      <x:c t="str">
        <x:v>8590913909122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GX1480GX2215</x:v>
      </x:c>
      <x:c t="str">
        <x:v>VARIO WHITE Szabadon álló zuhanyfal merőleges merevítőkkel, matt üveg, 800mm</x:v>
      </x:c>
      <x:c t="str">
        <x:v>KOMPONENS</x:v>
      </x:c>
      <x:c t="str">
        <x:v>8590913944963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119800.0000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GX1490-01</x:v>
      </x:c>
      <x:c t="str">
        <x:v>VARIO GOLD MATT Fix zuhanyfal, fali profillal, merőleges merevítő nélkül, matt üveg, 900mm</x:v>
      </x:c>
      <x:c t="str">
        <x:v>KOMPONENS</x:v>
      </x:c>
      <x:c t="str">
        <x:v>8590913952432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GX1490-02</x:v>
      </x:c>
      <x:c t="str">
        <x:v>VARIO GOLD MATT Szabadon álló zuhanyfal merőleges merevítőkkel, matt üveg, 900mm</x:v>
      </x:c>
      <x:c t="str">
        <x:v>KOMPONENS</x:v>
      </x:c>
      <x:c t="str">
        <x:v>8590913952449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135000.0000</x:v>
      </x:c>
      <x:c t="str">
        <x:v/>
      </x:c>
    </x:row>
    <x:row>
      <x:c t="str">
        <x:v>GX1490GX1010</x:v>
      </x:c>
      <x:c t="str">
        <x:v>VARIO CHROME Fix zuhanyfal, fali profillal, merőleges merevítő nélkül, matt üveg, 900mm</x:v>
      </x:c>
      <x:c t="str">
        <x:v>KOMPONENS</x:v>
      </x:c>
      <x:c t="str">
        <x:v>8590913908101</x:v>
      </x:c>
      <x:c t="str">
        <x:v>szett     </x:v>
      </x:c>
      <x:c t="str">
        <x:v/>
      </x:c>
      <x:c t="n">
        <x:v>42.1500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GX1490GX1014</x:v>
      </x:c>
      <x:c t="str">
        <x:v>VARIO BLACK Fix zuhanyfal, fali profillal, merőleges merevítő nélkül, matt üveg, 900mm</x:v>
      </x:c>
      <x:c t="str">
        <x:v>KOMPONENS</x:v>
      </x:c>
      <x:c t="str">
        <x:v>8590913908262</x:v>
      </x:c>
      <x:c t="str">
        <x:v>szett     </x:v>
      </x:c>
      <x:c t="str">
        <x:v/>
      </x:c>
      <x:c t="n">
        <x:v>42.1500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107200.0000</x:v>
      </x:c>
      <x:c t="str">
        <x:v/>
      </x:c>
    </x:row>
    <x:row>
      <x:c t="str">
        <x:v>GX1490GX1015</x:v>
      </x:c>
      <x:c t="str">
        <x:v>VARIO WHITE Fix zuhanyfal, fali profillal, merőleges merevítő nélkül, matt üveg, 900mm</x:v>
      </x:c>
      <x:c t="str">
        <x:v>KOMPONENS</x:v>
      </x:c>
      <x:c t="str">
        <x:v>8590913944970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114200.0000</x:v>
      </x:c>
      <x:c t="str">
        <x:v/>
      </x:c>
    </x:row>
    <x:row>
      <x:c t="str">
        <x:v>GX1490GX2210</x:v>
      </x:c>
      <x:c t="str">
        <x:v>VARIO CHROME Szabadon álló zuhanyfal merőleges merevítőkkel, matt üveg, 900mm</x:v>
      </x:c>
      <x:c t="str">
        <x:v>KOMPONENS</x:v>
      </x:c>
      <x:c t="str">
        <x:v>8590913908897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GX1490GX2214</x:v>
      </x:c>
      <x:c t="str">
        <x:v>VARIO BLACK Szabadon álló zuhanyfal merőleges merevítőkkel, matt üveg, 900mm</x:v>
      </x:c>
      <x:c t="str">
        <x:v>KOMPONENS</x:v>
      </x:c>
      <x:c t="str">
        <x:v>8590913909139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GX1490GX2215</x:v>
      </x:c>
      <x:c t="str">
        <x:v>VARIO WHITE Szabadon álló zuhanyfal merőleges merevítőkkel, matt üveg, 900mm</x:v>
      </x:c>
      <x:c t="str">
        <x:v>KOMPONENS</x:v>
      </x:c>
      <x:c t="str">
        <x:v>8590913944987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127800.0000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GX1510-01</x:v>
      </x:c>
      <x:c t="str">
        <x:v>VARIO CHROME Szabadon álló zuhanyfal merőleges merevítőkkel, nordic üveg, 1000mm</x:v>
      </x:c>
      <x:c t="str">
        <x:v>KOMPONENS</x:v>
      </x:c>
      <x:c t="str">
        <x:v>8590913945786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GX1510-02</x:v>
      </x:c>
      <x:c t="str">
        <x:v>VARIO BLACK Szabadon álló zuhanyfal merőleges merevítőkkel, nordic üveg, 1000mm</x:v>
      </x:c>
      <x:c t="str">
        <x:v>KOMPONENS</x:v>
      </x:c>
      <x:c t="str">
        <x:v>8590913945793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GX1510-03</x:v>
      </x:c>
      <x:c t="str">
        <x:v>VARIO WHITE Szabadon álló zuhanyfal merőleges merevítőkkel, nordic üveg, 1000mm</x:v>
      </x:c>
      <x:c t="str">
        <x:v>KOMPONENS</x:v>
      </x:c>
      <x:c t="str">
        <x:v>8590913945809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GX1510-05</x:v>
      </x:c>
      <x:c t="str">
        <x:v>VARIO CHROME Fix zuhanyfal, fali profillal, merőleges merevítő nélkül, nordic üveg, 1000mm</x:v>
      </x:c>
      <x:c t="str">
        <x:v>KOMPONENS</x:v>
      </x:c>
      <x:c t="str">
        <x:v>8590913946073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GX1510-06</x:v>
      </x:c>
      <x:c t="str">
        <x:v>VARIO BLACK Fix zuhanyfal, fali profillal, merőleges merevítő nélkül, nordic üveg, 1000mm</x:v>
      </x:c>
      <x:c t="str">
        <x:v>KOMPONENS</x:v>
      </x:c>
      <x:c t="str">
        <x:v>8590913946080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120200.0000</x:v>
      </x:c>
      <x:c t="str">
        <x:v/>
      </x:c>
    </x:row>
    <x:row>
      <x:c t="str">
        <x:v>GX1510-07</x:v>
      </x:c>
      <x:c t="str">
        <x:v>VARIO WHITE Fix zuhanyfal, fali profillal, merőleges merevítő nélkül, nordic üveg, 1000mm</x:v>
      </x:c>
      <x:c t="str">
        <x:v>KOMPONENS</x:v>
      </x:c>
      <x:c t="str">
        <x:v>8590913946097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127200.0000</x:v>
      </x:c>
      <x:c t="str">
        <x:v/>
      </x:c>
    </x:row>
    <x:row>
      <x:c t="str">
        <x:v>GX1510-09</x:v>
      </x:c>
      <x:c t="str">
        <x:v>VARIO GOLD MATT Szabadon álló zuhanyfal merőleges merevítőkkel, nordic üveg, 1000mm</x:v>
      </x:c>
      <x:c t="str">
        <x:v>KOMPONENS</x:v>
      </x:c>
      <x:c t="str">
        <x:v>8590913952456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GX1510-10</x:v>
      </x:c>
      <x:c t="str">
        <x:v>VARIO GOLD MATT Fix zuhanyfal, fali profillal, merőleges merevítő nélkül, nordic üveg, 1000mm</x:v>
      </x:c>
      <x:c t="str">
        <x:v>KOMPONENS</x:v>
      </x:c>
      <x:c t="str">
        <x:v>8590913952470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GX1511-01</x:v>
      </x:c>
      <x:c t="str">
        <x:v>VARIO CHROME Szabadon álló zuhanyfal merőleges merevítőkkel, nordic üveg, 1100mm</x:v>
      </x:c>
      <x:c t="str">
        <x:v>KOMPONENS</x:v>
      </x:c>
      <x:c t="str">
        <x:v>8590913945823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GX1511-02</x:v>
      </x:c>
      <x:c t="str">
        <x:v>VARIO BLACK Szabadon álló zuhanyfal merőleges merevítőkkel, nordic üveg, 1100mm</x:v>
      </x:c>
      <x:c t="str">
        <x:v>KOMPONENS</x:v>
      </x:c>
      <x:c t="str">
        <x:v>8590913945830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GX1511-03</x:v>
      </x:c>
      <x:c t="str">
        <x:v>VARIO WHITE Szabadon álló zuhanyfal merőleges merevítőkkel, nordic üveg, 1100mm</x:v>
      </x:c>
      <x:c t="str">
        <x:v>KOMPONENS</x:v>
      </x:c>
      <x:c t="str">
        <x:v>8590913945847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147800.0000</x:v>
      </x:c>
      <x:c t="str">
        <x:v/>
      </x:c>
    </x:row>
    <x:row>
      <x:c t="str">
        <x:v>GX1511-05</x:v>
      </x:c>
      <x:c t="str">
        <x:v>VARIO CHROME Fix zuhanyfal, fali profillal, merőleges merevítő nélkül, nordic üveg, 1100mm</x:v>
      </x:c>
      <x:c t="str">
        <x:v>KOMPONENS</x:v>
      </x:c>
      <x:c t="str">
        <x:v>8590913946110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GX1511-06</x:v>
      </x:c>
      <x:c t="str">
        <x:v>VARIO BLACK Fix zuhanyfal, fali profillal, merőleges merevítő nélkül, nordic üveg, 1100mm</x:v>
      </x:c>
      <x:c t="str">
        <x:v>KOMPONENS</x:v>
      </x:c>
      <x:c t="str">
        <x:v>8590913946127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127200.0000</x:v>
      </x:c>
      <x:c t="str">
        <x:v/>
      </x:c>
    </x:row>
    <x:row>
      <x:c t="str">
        <x:v>GX1511-07</x:v>
      </x:c>
      <x:c t="str">
        <x:v>VARIO WHITE Fix zuhanyfal, fali profillal, merőleges merevítő nélkül, nordic üveg, 1100mm</x:v>
      </x:c>
      <x:c t="str">
        <x:v>KOMPONENS</x:v>
      </x:c>
      <x:c t="str">
        <x:v>8590913946134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134200.0000</x:v>
      </x:c>
      <x:c t="str">
        <x:v/>
      </x:c>
    </x:row>
    <x:row>
      <x:c t="str">
        <x:v>GX1511-09</x:v>
      </x:c>
      <x:c t="str">
        <x:v>VARIO GOLD MATT Szabadon álló zuhanyfal merőleges merevítőkkel, nordic üveg, 1100mm</x:v>
      </x:c>
      <x:c t="str">
        <x:v>KOMPONENS</x:v>
      </x:c>
      <x:c t="str">
        <x:v>8590913952463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GX1511-10</x:v>
      </x:c>
      <x:c t="str">
        <x:v>VARIO GOLD MATT Fix zuhanyfal, fali profillal, merőleges merevítő nélkül, nordic üveg, 1100mm</x:v>
      </x:c>
      <x:c t="str">
        <x:v>KOMPONENS</x:v>
      </x:c>
      <x:c t="str">
        <x:v>8590913952487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GX1512-01</x:v>
      </x:c>
      <x:c t="str">
        <x:v>VARIO CHROME Szabadon álló zuhanyfal merőleges merevítőkkel, nordic üveg, 1200mm</x:v>
      </x:c>
      <x:c t="str">
        <x:v>KOMPONENS</x:v>
      </x:c>
      <x:c t="str">
        <x:v>8590913945861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/>
      </x:c>
    </x:row>
    <x:row>
      <x:c t="str">
        <x:v>GX1512-02</x:v>
      </x:c>
      <x:c t="str">
        <x:v>VARIO BLACK Szabadon álló zuhanyfal merőleges merevítőkkel, nordic üveg, 1200mm</x:v>
      </x:c>
      <x:c t="str">
        <x:v>KOMPONENS</x:v>
      </x:c>
      <x:c t="str">
        <x:v>8590913945878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/>
      </x:c>
    </x:row>
    <x:row>
      <x:c t="str">
        <x:v>GX1512-03</x:v>
      </x:c>
      <x:c t="str">
        <x:v>VARIO WHITE Szabadon álló zuhanyfal merőleges merevítőkkel, nordic üveg, 1200mm</x:v>
      </x:c>
      <x:c t="str">
        <x:v>KOMPONENS</x:v>
      </x:c>
      <x:c t="str">
        <x:v>8590913945885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160800.0000</x:v>
      </x:c>
      <x:c t="str">
        <x:v/>
      </x:c>
    </x:row>
    <x:row>
      <x:c t="str">
        <x:v>GX1512-05</x:v>
      </x:c>
      <x:c t="str">
        <x:v>VARIO CHROME Fix zuhanyfal, fali profillal, merőleges merevítő nélkül, nordic üveg, 1200mm</x:v>
      </x:c>
      <x:c t="str">
        <x:v>KOMPONENS</x:v>
      </x:c>
      <x:c t="str">
        <x:v>8590913946158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GX1512-06</x:v>
      </x:c>
      <x:c t="str">
        <x:v>VARIO BLACK Fix zuhanyfal, fali profillal, merőleges merevítő nélkül, nordic üveg, 1200mm</x:v>
      </x:c>
      <x:c t="str">
        <x:v>KOMPONENS</x:v>
      </x:c>
      <x:c t="str">
        <x:v>8590913946165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140200.0000</x:v>
      </x:c>
      <x:c t="str">
        <x:v/>
      </x:c>
    </x:row>
    <x:row>
      <x:c t="str">
        <x:v>GX1512-07</x:v>
      </x:c>
      <x:c t="str">
        <x:v>VARIO WHITE Fix zuhanyfal, fali profillal, merőleges merevítő nélkül, nordic üveg, 1200mm</x:v>
      </x:c>
      <x:c t="str">
        <x:v>KOMPONENS</x:v>
      </x:c>
      <x:c t="str">
        <x:v>8590913946172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147200.0000</x:v>
      </x:c>
      <x:c t="str">
        <x:v/>
      </x:c>
    </x:row>
    <x:row>
      <x:c t="str">
        <x:v>GX1512-09</x:v>
      </x:c>
      <x:c t="str">
        <x:v>VARIO GOLD MATT Szabadon álló zuhanyfal merőleges merevítőkkel, nordic üveg, 1200mm</x:v>
      </x:c>
      <x:c t="str">
        <x:v>KOMPONENS</x:v>
      </x:c>
      <x:c t="str">
        <x:v>8590913952494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168000.0000</x:v>
      </x:c>
      <x:c t="str">
        <x:v/>
      </x:c>
    </x:row>
    <x:row>
      <x:c t="str">
        <x:v>GX1512-10</x:v>
      </x:c>
      <x:c t="str">
        <x:v>VARIO GOLD MATT Fix zuhanyfal, fali profillal, merőleges merevítő nélkül, nordic üveg, 1200mm</x:v>
      </x:c>
      <x:c t="str">
        <x:v>KOMPONENS</x:v>
      </x:c>
      <x:c t="str">
        <x:v>8590913952500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GX1514-01</x:v>
      </x:c>
      <x:c t="str">
        <x:v>VARIO CHROME Szabadon álló zuhanyfal merőleges merevítőkkel, nordic üveg, 1400mm</x:v>
      </x:c>
      <x:c t="str">
        <x:v>KOMPONENS</x:v>
      </x:c>
      <x:c t="str">
        <x:v>8590913945908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GX1514-02</x:v>
      </x:c>
      <x:c t="str">
        <x:v>VARIO BLACK Szabadon álló zuhanyfal merőleges merevítőkkel, nordic üveg, 1400mm</x:v>
      </x:c>
      <x:c t="str">
        <x:v>KOMPONENS</x:v>
      </x:c>
      <x:c t="str">
        <x:v>8590913945915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GX1514-03</x:v>
      </x:c>
      <x:c t="str">
        <x:v>VARIO WHITE Szabadon álló zuhanyfal merőleges merevítőkkel, nordic üveg, 1400mm</x:v>
      </x:c>
      <x:c t="str">
        <x:v>KOMPONENS</x:v>
      </x:c>
      <x:c t="str">
        <x:v>8590913945922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GX1514-05</x:v>
      </x:c>
      <x:c t="str">
        <x:v>VARIO CHROME Fix zuhanyfal, fali profillal, merőleges merevítő nélkül, nordic üveg, 1400mm</x:v>
      </x:c>
      <x:c t="str">
        <x:v>KOMPONENS</x:v>
      </x:c>
      <x:c t="str">
        <x:v>8590913946196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GX1514-06</x:v>
      </x:c>
      <x:c t="str">
        <x:v>VARIO BLACK Fix zuhanyfal, fali profillal, merőleges merevítő nélkül, nordic üveg, 1400mm</x:v>
      </x:c>
      <x:c t="str">
        <x:v>KOMPONENS</x:v>
      </x:c>
      <x:c t="str">
        <x:v>8590913946202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155200.0000</x:v>
      </x:c>
      <x:c t="str">
        <x:v/>
      </x:c>
    </x:row>
    <x:row>
      <x:c t="str">
        <x:v>GX1514-07</x:v>
      </x:c>
      <x:c t="str">
        <x:v>VARIO WHITE Fix zuhanyfal, fali profillal, merőleges merevítő nélkül, nordic üveg, 1400mm</x:v>
      </x:c>
      <x:c t="str">
        <x:v>KOMPONENS</x:v>
      </x:c>
      <x:c t="str">
        <x:v>8590913946219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162200.0000</x:v>
      </x:c>
      <x:c t="str">
        <x:v/>
      </x:c>
    </x:row>
    <x:row>
      <x:c t="str">
        <x:v>GX1514-09</x:v>
      </x:c>
      <x:c t="str">
        <x:v>VARIO GOLD MATT Szabadon álló zuhanyfal merőleges merevítőkkel, nordic üveg, 1400mm</x:v>
      </x:c>
      <x:c t="str">
        <x:v>KOMPONENS</x:v>
      </x:c>
      <x:c t="str">
        <x:v>8590913952517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GX1514-10</x:v>
      </x:c>
      <x:c t="str">
        <x:v>VARIO GOLD MATT Fix zuhanyfal, fali profillal, merőleges merevítő nélkül, nordic üveg, 1400mm</x:v>
      </x:c>
      <x:c t="str">
        <x:v>KOMPONENS</x:v>
      </x:c>
      <x:c t="str">
        <x:v>8590913952524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GX1570-01</x:v>
      </x:c>
      <x:c t="str">
        <x:v>VARIO CHROME Szabadon álló zuhanyfal merőleges merevítőkkel, nordic üveg, 700mm</x:v>
      </x:c>
      <x:c t="str">
        <x:v>KOMPONENS</x:v>
      </x:c>
      <x:c t="str">
        <x:v>8590913945946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GX1570-02</x:v>
      </x:c>
      <x:c t="str">
        <x:v>VARIO BLACK Szabadon álló zuhanyfal merőleges merevítőkkel, nordic üveg, 700mm</x:v>
      </x:c>
      <x:c t="str">
        <x:v>KOMPONENS</x:v>
      </x:c>
      <x:c t="str">
        <x:v>8590913945953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GX1570-03</x:v>
      </x:c>
      <x:c t="str">
        <x:v>VARIO WHITE Szabadon álló zuhanyfal merőleges merevítőkkel, nordic üveg, 700mm</x:v>
      </x:c>
      <x:c t="str">
        <x:v>KOMPONENS</x:v>
      </x:c>
      <x:c t="str">
        <x:v>8590913945977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115800.0000</x:v>
      </x:c>
      <x:c t="str">
        <x:v/>
      </x:c>
    </x:row>
    <x:row>
      <x:c t="str">
        <x:v>GX1570-05</x:v>
      </x:c>
      <x:c t="str">
        <x:v>VARIO CHROME Fix zuhanyfal, fali profillal, merőleges merevítő nélkül, nordic üveg, 700mm</x:v>
      </x:c>
      <x:c t="str">
        <x:v>KOMPONENS</x:v>
      </x:c>
      <x:c t="str">
        <x:v>8590913946233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GX1570-06</x:v>
      </x:c>
      <x:c t="str">
        <x:v>VARIO BLACK Fix zuhanyfal, fali profillal, merőleges merevítő nélkül, nordic üveg, 700mm</x:v>
      </x:c>
      <x:c t="str">
        <x:v>KOMPONENS</x:v>
      </x:c>
      <x:c t="str">
        <x:v>8590913946240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95200.0000</x:v>
      </x:c>
      <x:c t="str">
        <x:v/>
      </x:c>
    </x:row>
    <x:row>
      <x:c t="str">
        <x:v>GX1570-07</x:v>
      </x:c>
      <x:c t="str">
        <x:v>VARIO WHITE Fix zuhanyfal, fali profillal, merőleges merevítő nélkül, nordic üveg, 700mm</x:v>
      </x:c>
      <x:c t="str">
        <x:v>KOMPONENS</x:v>
      </x:c>
      <x:c t="str">
        <x:v>8590913946257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102200.0000</x:v>
      </x:c>
      <x:c t="str">
        <x:v/>
      </x:c>
    </x:row>
    <x:row>
      <x:c t="str">
        <x:v>GX1570-09</x:v>
      </x:c>
      <x:c t="str">
        <x:v>VARIO GOLD MATT Szabadon álló zuhanyfal merőleges merevítőkkel, nordic üveg, 700mm</x:v>
      </x:c>
      <x:c t="str">
        <x:v>KOMPONENS</x:v>
      </x:c>
      <x:c t="str">
        <x:v>8590913952531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GX1570-10</x:v>
      </x:c>
      <x:c t="str">
        <x:v>VARIO GOLD MATT Fix zuhanyfal, fali profillal, merőleges merevítő nélkül, nordic üveg, 700mm</x:v>
      </x:c>
      <x:c t="str">
        <x:v>KOMPONENS</x:v>
      </x:c>
      <x:c t="str">
        <x:v>8590913952548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GX1580-01</x:v>
      </x:c>
      <x:c t="str">
        <x:v>VARIO CHROME Szabadon álló zuhanyfal merőleges merevítőkkel, nordic üveg, 800mm</x:v>
      </x:c>
      <x:c t="str">
        <x:v>KOMPONENS</x:v>
      </x:c>
      <x:c t="str">
        <x:v>8590913945991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GX1580-02</x:v>
      </x:c>
      <x:c t="str">
        <x:v>VARIO BLACK Szabadon álló zuhanyfal merőleges merevítőkkel, nordic üveg, 800mm</x:v>
      </x:c>
      <x:c t="str">
        <x:v>KOMPONENS</x:v>
      </x:c>
      <x:c t="str">
        <x:v>8590913946004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GX1580-03</x:v>
      </x:c>
      <x:c t="str">
        <x:v>VARIO WHITE Szabadon álló zuhanyfal merőleges merevítőkkel, nordic üveg, 800mm</x:v>
      </x:c>
      <x:c t="str">
        <x:v>KOMPONENS</x:v>
      </x:c>
      <x:c t="str">
        <x:v>8590913946011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123800.0000</x:v>
      </x:c>
      <x:c t="str">
        <x:v/>
      </x:c>
    </x:row>
    <x:row>
      <x:c t="str">
        <x:v>GX1580-05</x:v>
      </x:c>
      <x:c t="str">
        <x:v>VARIO CHROME Fix zuhanyfal, fali profillal, merőleges merevítő nélkül, nordic üveg, 800mm</x:v>
      </x:c>
      <x:c t="str">
        <x:v>KOMPONENS</x:v>
      </x:c>
      <x:c t="str">
        <x:v>8590913946271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GX1580-06</x:v>
      </x:c>
      <x:c t="str">
        <x:v>VARIO BLACK Fix zuhanyfal, fali profillal, merőleges merevítő nélkül, nordic üveg, 800mm</x:v>
      </x:c>
      <x:c t="str">
        <x:v>KOMPONENS</x:v>
      </x:c>
      <x:c t="str">
        <x:v>8590913946288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103200.0000</x:v>
      </x:c>
      <x:c t="str">
        <x:v/>
      </x:c>
    </x:row>
    <x:row>
      <x:c t="str">
        <x:v>GX1580-07</x:v>
      </x:c>
      <x:c t="str">
        <x:v>VARIO WHITE Fix zuhanyfal, fali profillal, merőleges merevítő nélkül, nordic üveg, 800mm</x:v>
      </x:c>
      <x:c t="str">
        <x:v>KOMPONENS</x:v>
      </x:c>
      <x:c t="str">
        <x:v>8590913946295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110200.0000</x:v>
      </x:c>
      <x:c t="str">
        <x:v/>
      </x:c>
    </x:row>
    <x:row>
      <x:c t="str">
        <x:v>GX1580-09</x:v>
      </x:c>
      <x:c t="str">
        <x:v>VARIO GOLD MATT Szabadon álló zuhanyfal merőleges merevítőkkel, nordic üveg, 800mm</x:v>
      </x:c>
      <x:c t="str">
        <x:v>KOMPONENS</x:v>
      </x:c>
      <x:c t="str">
        <x:v>8590913952555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GX1580-10</x:v>
      </x:c>
      <x:c t="str">
        <x:v>VARIO GOLD MATT Fix zuhanyfal, fali profillal, merőleges merevítő nélkül, nordic üveg, 800mm</x:v>
      </x:c>
      <x:c t="str">
        <x:v>KOMPONENS</x:v>
      </x:c>
      <x:c t="str">
        <x:v>8590913952562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GX1590-01</x:v>
      </x:c>
      <x:c t="str">
        <x:v>VARIO CHROME Szabadon álló zuhanyfal merőleges merevítőkkel, nordic üveg, 900mm</x:v>
      </x:c>
      <x:c t="str">
        <x:v>KOMPONENS</x:v>
      </x:c>
      <x:c t="str">
        <x:v>8590913946035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GX1590-02</x:v>
      </x:c>
      <x:c t="str">
        <x:v>VARIO BLACK Szabadon álló zuhanyfal merőleges merevítőkkel, nordic üveg, 900mm</x:v>
      </x:c>
      <x:c t="str">
        <x:v>KOMPONENS</x:v>
      </x:c>
      <x:c t="str">
        <x:v>8590913946042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GX1590-03</x:v>
      </x:c>
      <x:c t="str">
        <x:v>VARIO WHITE Szabadon álló zuhanyfal merőleges merevítőkkel, nordic üveg, 900mm</x:v>
      </x:c>
      <x:c t="str">
        <x:v>KOMPONENS</x:v>
      </x:c>
      <x:c t="str">
        <x:v>8590913946059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131800.0000</x:v>
      </x:c>
      <x:c t="str">
        <x:v/>
      </x:c>
    </x:row>
    <x:row>
      <x:c t="str">
        <x:v>GX1590-05</x:v>
      </x:c>
      <x:c t="str">
        <x:v>VARIO CHROME Fix zuhanyfal, fali profillal, merőleges merevítő nélkül, nordic üveg, 900mm</x:v>
      </x:c>
      <x:c t="str">
        <x:v>KOMPONENS</x:v>
      </x:c>
      <x:c t="str">
        <x:v>8590913946318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GX1590-06</x:v>
      </x:c>
      <x:c t="str">
        <x:v>VARIO BLACK Fix zuhanyfal, fali profillal, merőleges merevítő nélkül, nordic üveg, 900mm</x:v>
      </x:c>
      <x:c t="str">
        <x:v>KOMPONENS</x:v>
      </x:c>
      <x:c t="str">
        <x:v>8590913946325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111200.0000</x:v>
      </x:c>
      <x:c t="str">
        <x:v/>
      </x:c>
    </x:row>
    <x:row>
      <x:c t="str">
        <x:v>GX1590-07</x:v>
      </x:c>
      <x:c t="str">
        <x:v>VARIO WHITE Fix zuhanyfal, fali profillal, merőleges merevítő nélkül, nordic üveg, 900mm</x:v>
      </x:c>
      <x:c t="str">
        <x:v>KOMPONENS</x:v>
      </x:c>
      <x:c t="str">
        <x:v>8590913946332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118200.0000</x:v>
      </x:c>
      <x:c t="str">
        <x:v/>
      </x:c>
    </x:row>
    <x:row>
      <x:c t="str">
        <x:v>GX1590-09</x:v>
      </x:c>
      <x:c t="str">
        <x:v>VARIO GOLD MATT Szabadon álló zuhanyfal merőleges merevítőkkel, nordic üveg, 900mm</x:v>
      </x:c>
      <x:c t="str">
        <x:v>KOMPONENS</x:v>
      </x:c>
      <x:c t="str">
        <x:v>8590913952579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GX1590-10</x:v>
      </x:c>
      <x:c t="str">
        <x:v>VARIO GOLD MATT Fix zuhanyfal, fali profillal, merőleges merevítő nélkül, nordic üveg, 900mm</x:v>
      </x:c>
      <x:c t="str">
        <x:v>KOMPONENS</x:v>
      </x:c>
      <x:c t="str">
        <x:v>8590913952586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GX2610GX1014</x:v>
      </x:c>
      <x:c t="str">
        <x:v>VARIO BLACK HPL tábla zuhanyfal, fali profillal, merőleges merevítő nélkül, 1000 mm</x:v>
      </x:c>
      <x:c t="str">
        <x:v>KOMPONENS</x:v>
      </x:c>
      <x:c t="str">
        <x:v>8590913963940</x:v>
      </x:c>
      <x:c t="str">
        <x:v>szett     </x:v>
      </x:c>
      <x:c t="str">
        <x:v/>
      </x:c>
      <x:c t="n">
        <x:v>25.9690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264200.0000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GX2611GX1014</x:v>
      </x:c>
      <x:c t="str">
        <x:v>VARIO BLACK HPL tábla zuhanyfal, fali profillal, merőleges merevítő nélkül, 1100 mm</x:v>
      </x:c>
      <x:c t="str">
        <x:v>KOMPONENS</x:v>
      </x:c>
      <x:c t="str">
        <x:v>8590913963957</x:v>
      </x:c>
      <x:c t="str">
        <x:v>szett     </x:v>
      </x:c>
      <x:c t="str">
        <x:v/>
      </x:c>
      <x:c t="n">
        <x:v>28.1650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275200.0000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GX2612GX1014</x:v>
      </x:c>
      <x:c t="str">
        <x:v>VARIO BLACK HPL tábla zuhanyfal, fali profillal, merőleges merevítő nélkül, 1200 mm</x:v>
      </x:c>
      <x:c t="str">
        <x:v>KOMPONENS</x:v>
      </x:c>
      <x:c t="str">
        <x:v>8590913963964</x:v>
      </x:c>
      <x:c t="str">
        <x:v>szett     </x:v>
      </x:c>
      <x:c t="str">
        <x:v/>
      </x:c>
      <x:c t="n">
        <x:v>30.5930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295200.0000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GX2613GX1014</x:v>
      </x:c>
      <x:c t="str">
        <x:v>VARIO BLACK HPL tábla zuhanyfal, fali profillal, merőleges merevítő nélkül, 1300 mm</x:v>
      </x:c>
      <x:c t="str">
        <x:v>KOMPONENS</x:v>
      </x:c>
      <x:c t="str">
        <x:v>8590913963971</x:v>
      </x:c>
      <x:c t="str">
        <x:v>szett     </x:v>
      </x:c>
      <x:c t="str">
        <x:v/>
      </x:c>
      <x:c t="n">
        <x:v>33.0210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310200.0000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GX2670GX1014</x:v>
      </x:c>
      <x:c t="str">
        <x:v>VARIO BLACK HPL tábla zuhanyfal, fali profillal, merőleges merevítő nélkül, 700 mm</x:v>
      </x:c>
      <x:c t="str">
        <x:v>KOMPONENS</x:v>
      </x:c>
      <x:c t="str">
        <x:v>8590913963919</x:v>
      </x:c>
      <x:c t="str">
        <x:v>szett     </x:v>
      </x:c>
      <x:c t="str">
        <x:v/>
      </x:c>
      <x:c t="n">
        <x:v>18.4510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205200.0000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GX2680GX1014</x:v>
      </x:c>
      <x:c t="str">
        <x:v>VARIO BLACK HPL tábla zuhanyfal, fali profillal, merőleges merevítő nélkül, 800 mm</x:v>
      </x:c>
      <x:c t="str">
        <x:v>KOMPONENS</x:v>
      </x:c>
      <x:c t="str">
        <x:v>8590913963926</x:v>
      </x:c>
      <x:c t="str">
        <x:v>szett     </x:v>
      </x:c>
      <x:c t="str">
        <x:v/>
      </x:c>
      <x:c t="n">
        <x:v>20.8890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220200.0000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GX2690GX1014</x:v>
      </x:c>
      <x:c t="str">
        <x:v>VARIO BLACK HPL tábla zuhanyfal, fali profillal, merőleges merevítő nélkül, 900 mm</x:v>
      </x:c>
      <x:c t="str">
        <x:v>KOMPONENS</x:v>
      </x:c>
      <x:c t="str">
        <x:v>8590913963933</x:v>
      </x:c>
      <x:c t="str">
        <x:v>szett     </x:v>
      </x:c>
      <x:c t="str">
        <x:v/>
      </x:c>
      <x:c t="n">
        <x:v>23.3170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240200.0000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2026.05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70139900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70139900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96039091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84798997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94032080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>94036090</x:v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>94036090</x:v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>94036090</x:v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4.6910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KA42/15-03</x:v>
      </x:c>
      <x:c t="str">
        <x:v>KAI falba süllyesztett zuhanycsaptelep, 2-irányú váltóval, zuhanyszettel, fejzuhannyal, fekete</x:v>
      </x:c>
      <x:c t="str">
        <x:v>KOMPONENS</x:v>
      </x:c>
      <x:c t="str">
        <x:v>8590913134371</x:v>
      </x:c>
      <x:c t="str">
        <x:v>szett     </x:v>
      </x:c>
      <x:c t="str">
        <x:v/>
      </x:c>
      <x:c t="n">
        <x:v>4.6670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153100.0000</x:v>
      </x:c>
      <x:c t="str">
        <x:v/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5.0950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145200.0000</x:v>
      </x:c>
      <x:c t="str">
        <x:v>újra elérhető: 2025.08</x:v>
      </x:c>
    </x:row>
    <x:row>
      <x:c t="str">
        <x:v>KA42-03</x:v>
      </x:c>
      <x:c t="str">
        <x:v>KAI falba süllyesztett zuhanycsaptelep, 2-irányú váltóval, zuhanyszettel, fejzuhannyal, króm</x:v>
      </x:c>
      <x:c t="str">
        <x:v>KOMPONENS</x:v>
      </x:c>
      <x:c t="str">
        <x:v>8590913134388</x:v>
      </x:c>
      <x:c t="str">
        <x:v>szett     </x:v>
      </x:c>
      <x:c t="str">
        <x:v/>
      </x:c>
      <x:c t="n">
        <x:v>4.1260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116100.0000</x:v>
      </x:c>
      <x:c t="str">
        <x:v/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5.1970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KA43/15-03</x:v>
      </x:c>
      <x:c t="str">
        <x:v>KAI falba süllyesztett zuhanycsaptelep, 2-irányú váltóval, zuhanyszettel, fejzuhannyal, matt fekete</x:v>
      </x:c>
      <x:c t="str">
        <x:v>KOMPONENS</x:v>
      </x:c>
      <x:c t="str">
        <x:v>8590913134296</x:v>
      </x:c>
      <x:c t="str">
        <x:v>szett     </x:v>
      </x:c>
      <x:c t="str">
        <x:v/>
      </x:c>
      <x:c t="n">
        <x:v>5.1640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128100.0000</x:v>
      </x:c>
      <x:c t="str">
        <x:v/>
      </x:c>
    </x:row>
    <x:row>
      <x:c t="str">
        <x:v>KA43/15-04</x:v>
      </x:c>
      <x:c t="str">
        <x:v>KAI falba süllyesztett zuhanycsaptelep, 2-irányú váltóval, zuhanyszettel, fejzuhannyal, zuhanyrúddal, matt fekete</x:v>
      </x:c>
      <x:c t="str">
        <x:v>KOMPONENS</x:v>
      </x:c>
      <x:c t="str">
        <x:v>8590913134395</x:v>
      </x:c>
      <x:c t="str">
        <x:v>szett     </x:v>
      </x:c>
      <x:c t="str">
        <x:v/>
      </x:c>
      <x:c t="n">
        <x:v>6.3090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145200.0000</x:v>
      </x:c>
      <x:c t="str">
        <x:v/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4.6120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KA43-03</x:v>
      </x:c>
      <x:c t="str">
        <x:v>KAI falba süllyesztett zuhanycsaptelep, 2-irányú váltóval, zuhanyszettel, fejzuhannyal, króm</x:v>
      </x:c>
      <x:c t="str">
        <x:v>KOMPONENS</x:v>
      </x:c>
      <x:c t="str">
        <x:v>8590913134319</x:v>
      </x:c>
      <x:c t="str">
        <x:v>szett     </x:v>
      </x:c>
      <x:c t="str">
        <x:v/>
      </x:c>
      <x:c t="n">
        <x:v>4.6230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107100.0000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KI42B-02</x:v>
      </x:c>
      <x:c t="str">
        <x:v>KIRKÉ falba süllyesztett csaptelep, 2-irányú váltóval, zunayszettel, fejzuhannyal, bronz</x:v>
      </x:c>
      <x:c t="str">
        <x:v>KOMPONENS</x:v>
      </x:c>
      <x:c t="str">
        <x:v>8590913965784</x:v>
      </x:c>
      <x:c t="str">
        <x:v>szett     </x:v>
      </x:c>
      <x:c t="str">
        <x:v/>
      </x:c>
      <x:c t="n">
        <x:v>3.4900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253000.0000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70099100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79.3200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KSET-014</x:v>
      </x:c>
      <x:c t="str">
        <x:v>CROSS 75 fürdőszobabútor szett, mahagóni</x:v>
      </x:c>
      <x:c t="str">
        <x:v>KOMPONENS</x:v>
      </x:c>
      <x:c t="str">
        <x:v>8590913902468</x:v>
      </x:c>
      <x:c t="str">
        <x:v>szett     </x:v>
      </x:c>
      <x:c t="str">
        <x:v/>
      </x:c>
      <x:c t="n">
        <x:v>76.8000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1244000.0000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671000.0000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62.4900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KSET-022</x:v>
      </x:c>
      <x:c t="str">
        <x:v>ELLA 80 fürdőszobabútor szett, fehér</x:v>
      </x:c>
      <x:c t="str">
        <x:v>KOMPONENS</x:v>
      </x:c>
      <x:c t="str">
        <x:v>8590913902529</x:v>
      </x:c>
      <x:c t="str">
        <x:v>szett     </x:v>
      </x:c>
      <x:c t="str">
        <x:v/>
      </x:c>
      <x:c t="n">
        <x:v>54.0400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561000.0000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19.6640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KSET-028</x:v>
      </x:c>
      <x:c t="str">
        <x:v>fürdőszobai szett SKARA 100, matt fekete / matt fehér</x:v>
      </x:c>
      <x:c t="str">
        <x:v>KOMPONENS</x:v>
      </x:c>
      <x:c t="str">
        <x:v>8590913948213</x:v>
      </x:c>
      <x:c t="str">
        <x:v>szett     </x:v>
      </x:c>
      <x:c t="str">
        <x:v/>
      </x:c>
      <x:c t="n">
        <x:v>65.4370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840000.0000</x:v>
      </x:c>
      <x:c t="str">
        <x:v/>
      </x:c>
    </x:row>
    <x:row>
      <x:c t="str">
        <x:v>KSET-029</x:v>
      </x:c>
      <x:c t="str">
        <x:v>fürdőszobai szett PUNO 60, matt arany/fekete</x:v>
      </x:c>
      <x:c t="str">
        <x:v>KOMPONENS</x:v>
      </x:c>
      <x:c t="str">
        <x:v>8590913952760</x:v>
      </x:c>
      <x:c t="str">
        <x:v>szett     </x:v>
      </x:c>
      <x:c t="str">
        <x:v/>
      </x:c>
      <x:c t="n">
        <x:v>22.3030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468800.0000</x:v>
      </x:c>
      <x:c t="str">
        <x:v/>
      </x:c>
    </x:row>
    <x:row>
      <x:c t="str">
        <x:v>KSET-031</x:v>
      </x:c>
      <x:c t="str">
        <x:v>fürdőszobai szett CIRASA 81, tölgy alabama</x:v>
      </x:c>
      <x:c t="str">
        <x:v>KOMPONENS</x:v>
      </x:c>
      <x:c t="str">
        <x:v>8590913952784</x:v>
      </x:c>
      <x:c t="str">
        <x:v>szett     </x:v>
      </x:c>
      <x:c t="str">
        <x:v/>
      </x:c>
      <x:c t="n">
        <x:v>80.1270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647000.0000</x:v>
      </x:c>
      <x:c t="str">
        <x:v/>
      </x:c>
    </x:row>
    <x:row>
      <x:c t="str">
        <x:v>KSET-032</x:v>
      </x:c>
      <x:c t="str">
        <x:v>fürdőszobai szett CIRASA 50, rusztikus fenyő</x:v>
      </x:c>
      <x:c t="str">
        <x:v>KOMPONENS</x:v>
      </x:c>
      <x:c t="str">
        <x:v>8590913952791</x:v>
      </x:c>
      <x:c t="str">
        <x:v>szett     </x:v>
      </x:c>
      <x:c t="str">
        <x:v/>
      </x:c>
      <x:c t="n">
        <x:v>61.2140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553000.0000</x:v>
      </x:c>
      <x:c t="str">
        <x:v/>
      </x:c>
    </x:row>
    <x:row>
      <x:c t="str">
        <x:v>KSET-033</x:v>
      </x:c>
      <x:c t="str">
        <x:v>fürdőszobai szett SITIA 80, matt fehér</x:v>
      </x:c>
      <x:c t="str">
        <x:v>KOMPONENS</x:v>
      </x:c>
      <x:c t="str">
        <x:v>8590913952807</x:v>
      </x:c>
      <x:c t="str">
        <x:v>szett     </x:v>
      </x:c>
      <x:c t="str">
        <x:v/>
      </x:c>
      <x:c t="n">
        <x:v>87.3680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649000.0000</x:v>
      </x:c>
      <x:c t="str">
        <x:v/>
      </x:c>
    </x:row>
    <x:row>
      <x:c t="str">
        <x:v>KSET-034</x:v>
      </x:c>
      <x:c t="str">
        <x:v>fürdőszobai szett SITIA 80, tölgy alabama</x:v>
      </x:c>
      <x:c t="str">
        <x:v>KOMPONENS</x:v>
      </x:c>
      <x:c t="str">
        <x:v>8590913952814</x:v>
      </x:c>
      <x:c t="str">
        <x:v>szett     </x:v>
      </x:c>
      <x:c t="str">
        <x:v/>
      </x:c>
      <x:c t="n">
        <x:v>87.1680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649000.0000</x:v>
      </x:c>
      <x:c t="str">
        <x:v/>
      </x:c>
    </x:row>
    <x:row>
      <x:c t="str">
        <x:v>KSET-035</x:v>
      </x:c>
      <x:c t="str">
        <x:v>fürdőszobai szett PUNO 60, matt fekete</x:v>
      </x:c>
      <x:c t="str">
        <x:v>KOMPONENS</x:v>
      </x:c>
      <x:c t="str">
        <x:v>8590913952821</x:v>
      </x:c>
      <x:c t="str">
        <x:v>szett     </x:v>
      </x:c>
      <x:c t="str">
        <x:v/>
      </x:c>
      <x:c t="n">
        <x:v>24.1860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453000.0000</x:v>
      </x:c>
      <x:c t="str">
        <x:v/>
      </x:c>
    </x:row>
    <x:row>
      <x:c t="str">
        <x:v>KSET-036</x:v>
      </x:c>
      <x:c t="str">
        <x:v>fürdőszobai szett VIERA 100, tölgy alabama / matt fehér</x:v>
      </x:c>
      <x:c t="str">
        <x:v>KOMPONENS</x:v>
      </x:c>
      <x:c t="str">
        <x:v>8590913952838</x:v>
      </x:c>
      <x:c t="str">
        <x:v>szett     </x:v>
      </x:c>
      <x:c t="str">
        <x:v/>
      </x:c>
      <x:c t="n">
        <x:v>74.9820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919000.0000</x:v>
      </x:c>
      <x:c t="str">
        <x:v/>
      </x:c>
    </x:row>
    <x:row>
      <x:c t="str">
        <x:v>KSET-037</x:v>
      </x:c>
      <x:c t="str">
        <x:v>fürdőszobai szett VIERA 120, tölgy alabama / matt fehér</x:v>
      </x:c>
      <x:c t="str">
        <x:v>KOMPONENS</x:v>
      </x:c>
      <x:c t="str">
        <x:v>8590913952845</x:v>
      </x:c>
      <x:c t="str">
        <x:v>szett     </x:v>
      </x:c>
      <x:c t="str">
        <x:v/>
      </x:c>
      <x:c t="n">
        <x:v>101.5560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1409000.0000</x:v>
      </x:c>
      <x:c t="str">
        <x:v/>
      </x:c>
    </x:row>
    <x:row>
      <x:c t="str">
        <x:v>KSET-043</x:v>
      </x:c>
      <x:c t="str">
        <x:v>fürdőszobai szett VIOLETA 60, matt fehér</x:v>
      </x:c>
      <x:c t="str">
        <x:v>KOMPONENS</x:v>
      </x:c>
      <x:c t="str">
        <x:v>8590913953156</x:v>
      </x:c>
      <x:c t="str">
        <x:v>szett     </x:v>
      </x:c>
      <x:c t="str">
        <x:v/>
      </x:c>
      <x:c t="n">
        <x:v>36.8100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525000.0000</x:v>
      </x:c>
      <x:c t="str">
        <x:v/>
      </x:c>
    </x:row>
    <x:row>
      <x:c t="str">
        <x:v>KSET-045</x:v>
      </x:c>
      <x:c t="str">
        <x:v>fürdőszobai szett MEDIENA 80, matt fehér/tölgy</x:v>
      </x:c>
      <x:c t="str">
        <x:v>KOMPONENS</x:v>
      </x:c>
      <x:c t="str">
        <x:v>8590913953163</x:v>
      </x:c>
      <x:c t="str">
        <x:v>szett     </x:v>
      </x:c>
      <x:c t="str">
        <x:v/>
      </x:c>
      <x:c t="n">
        <x:v>87.2000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904000.0000</x:v>
      </x:c>
      <x:c t="str">
        <x:v/>
      </x:c>
    </x:row>
    <x:row>
      <x:c t="str">
        <x:v>KSET-046</x:v>
      </x:c>
      <x:c t="str">
        <x:v>fürdőszobai szett MEDIENA 100, matt fehér</x:v>
      </x:c>
      <x:c t="str">
        <x:v>KOMPONENS</x:v>
      </x:c>
      <x:c t="str">
        <x:v>8590913953170</x:v>
      </x:c>
      <x:c t="str">
        <x:v>szett     </x:v>
      </x:c>
      <x:c t="str">
        <x:v/>
      </x:c>
      <x:c t="n">
        <x:v>90.8000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783000.0000</x:v>
      </x:c>
      <x:c t="str">
        <x:v/>
      </x:c>
    </x:row>
    <x:row>
      <x:c t="str">
        <x:v>KSET-047</x:v>
      </x:c>
      <x:c t="str">
        <x:v>fürdőszobai szett WAVE 80, fehér</x:v>
      </x:c>
      <x:c t="str">
        <x:v>KOMPONENS</x:v>
      </x:c>
      <x:c t="str">
        <x:v>8590913953286</x:v>
      </x:c>
      <x:c t="str">
        <x:v>szett     </x:v>
      </x:c>
      <x:c t="str">
        <x:v/>
      </x:c>
      <x:c t="n">
        <x:v>40.9500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439000.0000</x:v>
      </x:c>
      <x:c t="str">
        <x:v/>
      </x:c>
    </x:row>
    <x:row>
      <x:c t="str">
        <x:v>KSET-048</x:v>
      </x:c>
      <x:c t="str">
        <x:v>fürdőszobai szett WAVE 80, fehér/rover tölgy</x:v>
      </x:c>
      <x:c t="str">
        <x:v>KOMPONENS</x:v>
      </x:c>
      <x:c t="str">
        <x:v>8590913953293</x:v>
      </x:c>
      <x:c t="str">
        <x:v>szett     </x:v>
      </x:c>
      <x:c t="str">
        <x:v/>
      </x:c>
      <x:c t="n">
        <x:v>74.2800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833000.0000</x:v>
      </x:c>
      <x:c t="str">
        <x:v/>
      </x:c>
    </x:row>
    <x:row>
      <x:c t="str">
        <x:v>KSET-049</x:v>
      </x:c>
      <x:c t="str">
        <x:v>fürdőszobai szett WAVE 150, fehér/ezüst tölgy</x:v>
      </x:c>
      <x:c t="str">
        <x:v>KOMPONENS</x:v>
      </x:c>
      <x:c t="str">
        <x:v>8590913953309</x:v>
      </x:c>
      <x:c t="str">
        <x:v>szett     </x:v>
      </x:c>
      <x:c t="str">
        <x:v/>
      </x:c>
      <x:c t="n">
        <x:v>99.1400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975000.0000</x:v>
      </x:c>
      <x:c t="str">
        <x:v/>
      </x:c>
    </x:row>
    <x:row>
      <x:c t="str">
        <x:v>KSET-050</x:v>
      </x:c>
      <x:c t="str">
        <x:v>fürdőszbai szett SITIA, rusztikus fenyő</x:v>
      </x:c>
      <x:c t="str">
        <x:v>KOMPONENS</x:v>
      </x:c>
      <x:c t="str">
        <x:v>8590913953354</x:v>
      </x:c>
      <x:c t="str">
        <x:v>szett     </x:v>
      </x:c>
      <x:c t="str">
        <x:v/>
      </x:c>
      <x:c t="n">
        <x:v>112.0450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791000.0000</x:v>
      </x:c>
      <x:c t="str">
        <x:v/>
      </x:c>
    </x:row>
    <x:row>
      <x:c t="str">
        <x:v>KSET-051</x:v>
      </x:c>
      <x:c t="str">
        <x:v>fürdőszobai szett SITIA 60, ezüst tölgy</x:v>
      </x:c>
      <x:c t="str">
        <x:v>KOMPONENS</x:v>
      </x:c>
      <x:c t="str">
        <x:v>8590913953361</x:v>
      </x:c>
      <x:c t="str">
        <x:v>szett     </x:v>
      </x:c>
      <x:c t="str">
        <x:v/>
      </x:c>
      <x:c t="n">
        <x:v>84.4580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613500.0000</x:v>
      </x:c>
      <x:c t="str">
        <x:v/>
      </x:c>
    </x:row>
    <x:row>
      <x:c t="str">
        <x:v>KSET-052</x:v>
      </x:c>
      <x:c t="str">
        <x:v>fürdőszobai szett CIRASA 60, ezüst tölgy</x:v>
      </x:c>
      <x:c t="str">
        <x:v>KOMPONENS</x:v>
      </x:c>
      <x:c t="str">
        <x:v>8590913953477</x:v>
      </x:c>
      <x:c t="str">
        <x:v>szett     </x:v>
      </x:c>
      <x:c t="str">
        <x:v/>
      </x:c>
      <x:c t="n">
        <x:v>40.9110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317400.0000</x:v>
      </x:c>
      <x:c t="str">
        <x:v/>
      </x:c>
    </x:row>
    <x:row>
      <x:c t="str">
        <x:v>KSET-053</x:v>
      </x:c>
      <x:c t="str">
        <x:v>fürdőszobai szett WAVE 90, balos, fehér/tölgy Alabama</x:v>
      </x:c>
      <x:c t="str">
        <x:v>KOMPONENS</x:v>
      </x:c>
      <x:c t="str">
        <x:v>8590913953484</x:v>
      </x:c>
      <x:c t="str">
        <x:v>szett     </x:v>
      </x:c>
      <x:c t="str">
        <x:v/>
      </x:c>
      <x:c t="n">
        <x:v>66.9800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685000.0000</x:v>
      </x:c>
      <x:c t="str">
        <x:v/>
      </x:c>
    </x:row>
    <x:row>
      <x:c t="str">
        <x:v>KSET-055</x:v>
      </x:c>
      <x:c t="str">
        <x:v>fürdőszobai szett ODETTA 70, fehér</x:v>
      </x:c>
      <x:c t="str">
        <x:v>KOMPONENS</x:v>
      </x:c>
      <x:c t="str">
        <x:v>8590913953507</x:v>
      </x:c>
      <x:c t="str">
        <x:v>szett     </x:v>
      </x:c>
      <x:c t="str">
        <x:v/>
      </x:c>
      <x:c t="n">
        <x:v>89.3800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624000.0000</x:v>
      </x:c>
      <x:c t="str">
        <x:v/>
      </x:c>
    </x:row>
    <x:row>
      <x:c t="str">
        <x:v>KSET-057</x:v>
      </x:c>
      <x:c t="str">
        <x:v>fürdőszobai szett ODETTA 135, ezüst tölgy</x:v>
      </x:c>
      <x:c t="str">
        <x:v>KOMPONENS</x:v>
      </x:c>
      <x:c t="str">
        <x:v>8590913953521</x:v>
      </x:c>
      <x:c t="str">
        <x:v>szett     </x:v>
      </x:c>
      <x:c t="str">
        <x:v/>
      </x:c>
      <x:c t="n">
        <x:v>110.0400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723000.0000</x:v>
      </x:c>
      <x:c t="str">
        <x:v/>
      </x:c>
    </x:row>
    <x:row>
      <x:c t="str">
        <x:v>KSET-058</x:v>
      </x:c>
      <x:c t="str">
        <x:v>fürdőszobai szett ODETTA 120, fehér</x:v>
      </x:c>
      <x:c t="str">
        <x:v>KOMPONENS</x:v>
      </x:c>
      <x:c t="str">
        <x:v>8590913953538</x:v>
      </x:c>
      <x:c t="str">
        <x:v>szett     </x:v>
      </x:c>
      <x:c t="str">
        <x:v/>
      </x:c>
      <x:c t="n">
        <x:v>102.0200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824000.0000</x:v>
      </x:c>
      <x:c t="str">
        <x:v/>
      </x:c>
    </x:row>
    <x:row>
      <x:c t="str">
        <x:v>KSET-059</x:v>
      </x:c>
      <x:c t="str">
        <x:v>fürdőszobai szett ODETTA 100, bardíni szílva</x:v>
      </x:c>
      <x:c t="str">
        <x:v>KOMPONENS</x:v>
      </x:c>
      <x:c t="str">
        <x:v>8590913953545</x:v>
      </x:c>
      <x:c t="str">
        <x:v>szett     </x:v>
      </x:c>
      <x:c t="str">
        <x:v/>
      </x:c>
      <x:c t="n">
        <x:v>80.2500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770000.0000</x:v>
      </x:c>
      <x:c t="str">
        <x:v/>
      </x:c>
    </x:row>
    <x:row>
      <x:c t="str">
        <x:v>KSET-060</x:v>
      </x:c>
      <x:c t="str">
        <x:v>fürdőszobai szett FILENA 85, fehér</x:v>
      </x:c>
      <x:c t="str">
        <x:v>KOMPONENS</x:v>
      </x:c>
      <x:c t="str">
        <x:v>8590913953774</x:v>
      </x:c>
      <x:c t="str">
        <x:v>szett     </x:v>
      </x:c>
      <x:c t="str">
        <x:v/>
      </x:c>
      <x:c t="n">
        <x:v>101.1000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834000.0000</x:v>
      </x:c>
      <x:c t="str">
        <x:v/>
      </x:c>
    </x:row>
    <x:row>
      <x:c t="str">
        <x:v>KSET-061</x:v>
      </x:c>
      <x:c t="str">
        <x:v>fürdőszobai szett FILENA 120, matt fehér</x:v>
      </x:c>
      <x:c t="str">
        <x:v>KOMPONENS</x:v>
      </x:c>
      <x:c t="str">
        <x:v>8590913953804</x:v>
      </x:c>
      <x:c t="str">
        <x:v>szett     </x:v>
      </x:c>
      <x:c t="str">
        <x:v/>
      </x:c>
      <x:c t="n">
        <x:v>65.1800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683000.0000</x:v>
      </x:c>
      <x:c t="str">
        <x:v/>
      </x:c>
    </x:row>
    <x:row>
      <x:c t="str">
        <x:v>KSET-062</x:v>
      </x:c>
      <x:c t="str">
        <x:v>fürdőszobai szett NIRONA 85, oak Mocca</x:v>
      </x:c>
      <x:c t="str">
        <x:v>KOMPONENS</x:v>
      </x:c>
      <x:c t="str">
        <x:v>8590913953781</x:v>
      </x:c>
      <x:c t="str">
        <x:v>szett     </x:v>
      </x:c>
      <x:c t="str">
        <x:v/>
      </x:c>
      <x:c t="n">
        <x:v>54.7200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KSET-063</x:v>
      </x:c>
      <x:c t="str">
        <x:v>fürdőszobai szett NIRONA 100, white</x:v>
      </x:c>
      <x:c t="str">
        <x:v>KOMPONENS</x:v>
      </x:c>
      <x:c t="str">
        <x:v>8590913953798</x:v>
      </x:c>
      <x:c t="str">
        <x:v>szett     </x:v>
      </x:c>
      <x:c t="str">
        <x:v/>
      </x:c>
      <x:c t="n">
        <x:v>69.7000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657000.0000</x:v>
      </x:c>
      <x:c t="str">
        <x:v/>
      </x:c>
    </x:row>
    <x:row>
      <x:c t="str">
        <x:v>KSET-064</x:v>
      </x:c>
      <x:c t="str">
        <x:v>fürdőszobai szett NIRONA 100, oak Sherwood</x:v>
      </x:c>
      <x:c t="str">
        <x:v>KOMPONENS</x:v>
      </x:c>
      <x:c t="str">
        <x:v>8590913953811</x:v>
      </x:c>
      <x:c t="str">
        <x:v>szett     </x:v>
      </x:c>
      <x:c t="str">
        <x:v/>
      </x:c>
      <x:c t="n">
        <x:v>95.9000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731000.0000</x:v>
      </x:c>
      <x:c t="str">
        <x:v/>
      </x:c>
    </x:row>
    <x:row>
      <x:c t="str">
        <x:v>KSET-065</x:v>
      </x:c>
      <x:c t="str">
        <x:v>fürdőszobai szett THEIA 70, Pine Rustic</x:v>
      </x:c>
      <x:c t="str">
        <x:v>KOMPONENS</x:v>
      </x:c>
      <x:c t="str">
        <x:v>8590913953835</x:v>
      </x:c>
      <x:c t="str">
        <x:v>szett     </x:v>
      </x:c>
      <x:c t="str">
        <x:v/>
      </x:c>
      <x:c t="n">
        <x:v>90.8500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552400.0000</x:v>
      </x:c>
      <x:c t="str">
        <x:v/>
      </x:c>
    </x:row>
    <x:row>
      <x:c t="str">
        <x:v>KSET-066</x:v>
      </x:c>
      <x:c t="str">
        <x:v>fürdőszobabútor szett, THEIA 105, fehér</x:v>
      </x:c>
      <x:c t="str">
        <x:v>KOMPONENS</x:v>
      </x:c>
      <x:c t="str">
        <x:v>8590913953842</x:v>
      </x:c>
      <x:c t="str">
        <x:v>szett     </x:v>
      </x:c>
      <x:c t="str">
        <x:v/>
      </x:c>
      <x:c t="n">
        <x:v>88.7600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780000.0000</x:v>
      </x:c>
      <x:c t="str">
        <x:v/>
      </x:c>
    </x:row>
    <x:row>
      <x:c t="str">
        <x:v>KSET-067</x:v>
      </x:c>
      <x:c t="str">
        <x:v>fürdőszobabútor szett, THEIA 50, fehér</x:v>
      </x:c>
      <x:c t="str">
        <x:v>KOMPONENS</x:v>
      </x:c>
      <x:c t="str">
        <x:v>8590913955617</x:v>
      </x:c>
      <x:c t="str">
        <x:v>szett     </x:v>
      </x:c>
      <x:c t="str">
        <x:v/>
      </x:c>
      <x:c t="n">
        <x:v>53.0300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471400.0000</x:v>
      </x:c>
      <x:c t="str">
        <x:v/>
      </x:c>
    </x:row>
    <x:row>
      <x:c t="str">
        <x:v>KSET-068</x:v>
      </x:c>
      <x:c t="str">
        <x:v>fürdőszobabútor szett, THEIA 60, fehér</x:v>
      </x:c>
      <x:c t="str">
        <x:v>KOMPONENS</x:v>
      </x:c>
      <x:c t="str">
        <x:v>8590913953859</x:v>
      </x:c>
      <x:c t="str">
        <x:v>szett     </x:v>
      </x:c>
      <x:c t="str">
        <x:v/>
      </x:c>
      <x:c t="n">
        <x:v>62.9200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455000.0000</x:v>
      </x:c>
      <x:c t="str">
        <x:v/>
      </x:c>
    </x:row>
    <x:row>
      <x:c t="str">
        <x:v>KSET-069</x:v>
      </x:c>
      <x:c t="str">
        <x:v>fürdőszobabútor szett, THEIA 80, fehér</x:v>
      </x:c>
      <x:c t="str">
        <x:v>KOMPONENS</x:v>
      </x:c>
      <x:c t="str">
        <x:v>8590913953866</x:v>
      </x:c>
      <x:c t="str">
        <x:v>szett     </x:v>
      </x:c>
      <x:c t="str">
        <x:v/>
      </x:c>
      <x:c t="n">
        <x:v>45.9000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416000.0000</x:v>
      </x:c>
      <x:c t="str">
        <x:v/>
      </x:c>
    </x:row>
    <x:row>
      <x:c t="str">
        <x:v>KSET-070</x:v>
      </x:c>
      <x:c t="str">
        <x:v>fürdőszobabútor szett, ELLA 40, balos, fehér</x:v>
      </x:c>
      <x:c t="str">
        <x:v>KOMPONENS</x:v>
      </x:c>
      <x:c t="str">
        <x:v>8590913953873</x:v>
      </x:c>
      <x:c t="str">
        <x:v>szett     </x:v>
      </x:c>
      <x:c t="str">
        <x:v/>
      </x:c>
      <x:c t="n">
        <x:v>23.2600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KSET-071</x:v>
      </x:c>
      <x:c t="str">
        <x:v>fürdőszobabútor szett, ELLA 50, fehér</x:v>
      </x:c>
      <x:c t="str">
        <x:v>KOMPONENS</x:v>
      </x:c>
      <x:c t="str">
        <x:v>8590913955631</x:v>
      </x:c>
      <x:c t="str">
        <x:v>szett     </x:v>
      </x:c>
      <x:c t="str">
        <x:v/>
      </x:c>
      <x:c t="n">
        <x:v>54.0500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KSET-072</x:v>
      </x:c>
      <x:c t="str">
        <x:v>fürdőszobabútor szett, ELLA 50, , fehér</x:v>
      </x:c>
      <x:c t="str">
        <x:v>KOMPONENS</x:v>
      </x:c>
      <x:c t="str">
        <x:v>8590913953880</x:v>
      </x:c>
      <x:c t="str">
        <x:v>szett     </x:v>
      </x:c>
      <x:c t="str">
        <x:v/>
      </x:c>
      <x:c t="n">
        <x:v>53.7100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485000.0000</x:v>
      </x:c>
      <x:c t="str">
        <x:v/>
      </x:c>
    </x:row>
    <x:row>
      <x:c t="str">
        <x:v>KSET-073</x:v>
      </x:c>
      <x:c t="str">
        <x:v>fürdőszobabútor szett, ELLA 50, balos, fehér</x:v>
      </x:c>
      <x:c t="str">
        <x:v>KOMPONENS</x:v>
      </x:c>
      <x:c t="str">
        <x:v>8590913953897</x:v>
      </x:c>
      <x:c t="str">
        <x:v>szett     </x:v>
      </x:c>
      <x:c t="str">
        <x:v/>
      </x:c>
      <x:c t="n">
        <x:v>53.7100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419000.0000</x:v>
      </x:c>
      <x:c t="str">
        <x:v/>
      </x:c>
    </x:row>
    <x:row>
      <x:c t="str">
        <x:v>KSET-074</x:v>
      </x:c>
      <x:c t="str">
        <x:v>fürdőszobabútor szett, ELLA 60, , fehér</x:v>
      </x:c>
      <x:c t="str">
        <x:v>KOMPONENS</x:v>
      </x:c>
      <x:c t="str">
        <x:v>8590913953903</x:v>
      </x:c>
      <x:c t="str">
        <x:v>szett     </x:v>
      </x:c>
      <x:c t="str">
        <x:v/>
      </x:c>
      <x:c t="n">
        <x:v>63.7000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578000.0000</x:v>
      </x:c>
      <x:c t="str">
        <x:v/>
      </x:c>
    </x:row>
    <x:row>
      <x:c t="str">
        <x:v>KSET-075</x:v>
      </x:c>
      <x:c t="str">
        <x:v>fürdőszobabútor szett, LATUS XI 30,5, sherwood tölgy</x:v>
      </x:c>
      <x:c t="str">
        <x:v>KOMPONENS</x:v>
      </x:c>
      <x:c t="str">
        <x:v>8590913953910</x:v>
      </x:c>
      <x:c t="str">
        <x:v>szett     </x:v>
      </x:c>
      <x:c t="str">
        <x:v/>
      </x:c>
      <x:c t="n">
        <x:v>10.3290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113800.0000</x:v>
      </x:c>
      <x:c t="str">
        <x:v/>
      </x:c>
    </x:row>
    <x:row>
      <x:c t="str">
        <x:v>KSET-076</x:v>
      </x:c>
      <x:c t="str">
        <x:v>fürdőszobabútor szett, LATUS X 40, mocca tölgy</x:v>
      </x:c>
      <x:c t="str">
        <x:v>KOMPONENS</x:v>
      </x:c>
      <x:c t="str">
        <x:v>8590913954078</x:v>
      </x:c>
      <x:c t="str">
        <x:v>szett     </x:v>
      </x:c>
      <x:c t="str">
        <x:v/>
      </x:c>
      <x:c t="n">
        <x:v>19.6250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134500.0000</x:v>
      </x:c>
      <x:c t="str">
        <x:v/>
      </x:c>
    </x:row>
    <x:row>
      <x:c t="str">
        <x:v>KSET-077</x:v>
      </x:c>
      <x:c t="str">
        <x:v>fürdőszobabútor szett, LATUS X 40, ezüst tölgy</x:v>
      </x:c>
      <x:c t="str">
        <x:v>KOMPONENS</x:v>
      </x:c>
      <x:c t="str">
        <x:v>8590913954085</x:v>
      </x:c>
      <x:c t="str">
        <x:v>szett     </x:v>
      </x:c>
      <x:c t="str">
        <x:v/>
      </x:c>
      <x:c t="n">
        <x:v>24.4900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145500.0000</x:v>
      </x:c>
      <x:c t="str">
        <x:v/>
      </x:c>
    </x:row>
    <x:row>
      <x:c t="str">
        <x:v>KSET-078</x:v>
      </x:c>
      <x:c t="str">
        <x:v>fürdőszobabútor szett, LATUS X 40,  Alabama striptölgy</x:v>
      </x:c>
      <x:c t="str">
        <x:v>KOMPONENS</x:v>
      </x:c>
      <x:c t="str">
        <x:v>8590913954092</x:v>
      </x:c>
      <x:c t="str">
        <x:v>szett     </x:v>
      </x:c>
      <x:c t="str">
        <x:v/>
      </x:c>
      <x:c t="n">
        <x:v>21.7900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153500.0000</x:v>
      </x:c>
      <x:c t="str">
        <x:v/>
      </x:c>
    </x:row>
    <x:row>
      <x:c t="str">
        <x:v>KSET-079</x:v>
      </x:c>
      <x:c t="str">
        <x:v>fürdőszobabútor szett, LATUS X 40, ezüst tölgy/fehér</x:v>
      </x:c>
      <x:c t="str">
        <x:v>KOMPONENS</x:v>
      </x:c>
      <x:c t="str">
        <x:v>8590913954108</x:v>
      </x:c>
      <x:c t="str">
        <x:v>szett     </x:v>
      </x:c>
      <x:c t="str">
        <x:v/>
      </x:c>
      <x:c t="n">
        <x:v>20.6800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177500.0000</x:v>
      </x:c>
      <x:c t="str">
        <x:v/>
      </x:c>
    </x:row>
    <x:row>
      <x:c t="str">
        <x:v>KSET-080</x:v>
      </x:c>
      <x:c t="str">
        <x:v>fürdőszobabútor szett, LATUS IV 50,5, ezüst tölgy</x:v>
      </x:c>
      <x:c t="str">
        <x:v>KOMPONENS</x:v>
      </x:c>
      <x:c t="str">
        <x:v>8590913954115</x:v>
      </x:c>
      <x:c t="str">
        <x:v>szett     </x:v>
      </x:c>
      <x:c t="str">
        <x:v/>
      </x:c>
      <x:c t="n">
        <x:v>20.1180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233500.0000</x:v>
      </x:c>
      <x:c t="str">
        <x:v/>
      </x:c>
    </x:row>
    <x:row>
      <x:c t="str">
        <x:v>KSET-081</x:v>
      </x:c>
      <x:c t="str">
        <x:v>fürdőszobabútor szett, LATUS IV 50, ezüst tölgy</x:v>
      </x:c>
      <x:c t="str">
        <x:v>KOMPONENS</x:v>
      </x:c>
      <x:c t="str">
        <x:v>8590913954122</x:v>
      </x:c>
      <x:c t="str">
        <x:v>szett     </x:v>
      </x:c>
      <x:c t="str">
        <x:v/>
      </x:c>
      <x:c t="n">
        <x:v>26.7290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234500.0000</x:v>
      </x:c>
      <x:c t="str">
        <x:v/>
      </x:c>
    </x:row>
    <x:row>
      <x:c t="str">
        <x:v>KSET-082</x:v>
      </x:c>
      <x:c t="str">
        <x:v>fürdőszobabútor szett, LATUS VIII 55, fehér</x:v>
      </x:c>
      <x:c t="str">
        <x:v>KOMPONENS</x:v>
      </x:c>
      <x:c t="str">
        <x:v>8590913954139</x:v>
      </x:c>
      <x:c t="str">
        <x:v>szett     </x:v>
      </x:c>
      <x:c t="str">
        <x:v/>
      </x:c>
      <x:c t="n">
        <x:v>26.3650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131200.0000</x:v>
      </x:c>
      <x:c t="str">
        <x:v/>
      </x:c>
    </x:row>
    <x:row>
      <x:c t="str">
        <x:v>KSET-084</x:v>
      </x:c>
      <x:c t="str">
        <x:v>fürdőszobai szett THEIA 55, white</x:v>
      </x:c>
      <x:c t="str">
        <x:v>KOMPONENS</x:v>
      </x:c>
      <x:c t="str">
        <x:v>8590913954160</x:v>
      </x:c>
      <x:c t="str">
        <x:v>szett     </x:v>
      </x:c>
      <x:c t="str">
        <x:v/>
      </x:c>
      <x:c t="n">
        <x:v>43.2780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166100.0000</x:v>
      </x:c>
      <x:c t="str">
        <x:v/>
      </x:c>
    </x:row>
    <x:row>
      <x:c t="str">
        <x:v>KSET-086</x:v>
      </x:c>
      <x:c t="str">
        <x:v>SKA 90 fürdőszobabútor szett, matt fekete</x:v>
      </x:c>
      <x:c t="str">
        <x:v>KOMPONENS</x:v>
      </x:c>
      <x:c t="str">
        <x:v>8590913956157</x:v>
      </x:c>
      <x:c t="str">
        <x:v>szett     </x:v>
      </x:c>
      <x:c t="str">
        <x:v/>
      </x:c>
      <x:c t="n">
        <x:v>41.7360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415500.0000</x:v>
      </x:c>
      <x:c t="str">
        <x:v/>
      </x:c>
    </x:row>
    <x:row>
      <x:c t="str">
        <x:v>KSET-089</x:v>
      </x:c>
      <x:c t="str">
        <x:v>fürdőszobai szett THEIA 60, silver oak</x:v>
      </x:c>
      <x:c t="str">
        <x:v>KOMPONENS</x:v>
      </x:c>
      <x:c t="str">
        <x:v>8590913960734</x:v>
      </x:c>
      <x:c t="str">
        <x:v>szett     </x:v>
      </x:c>
      <x:c t="str">
        <x:v/>
      </x:c>
      <x:c t="n">
        <x:v>80.2200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473000.0000</x:v>
      </x:c>
      <x:c t="str">
        <x:v/>
      </x:c>
    </x:row>
    <x:row>
      <x:c t="str">
        <x:v>KSET-091</x:v>
      </x:c>
      <x:c t="str">
        <x:v>WAVE 80 fürdőszobabútor szett, fehér/Roveri tölgy</x:v>
      </x:c>
      <x:c t="str">
        <x:v>KOMPONENS</x:v>
      </x:c>
      <x:c t="str">
        <x:v>8590913127472</x:v>
      </x:c>
      <x:c t="str">
        <x:v>szett     </x:v>
      </x:c>
      <x:c t="str">
        <x:v/>
      </x:c>
      <x:c t="n">
        <x:v>50.3900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10.9500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KU683-21</x:v>
      </x:c>
      <x:c t="str">
        <x:v>KIMURA falsík alatti termosztátos zuhanycsaptelep fejzuhannyal, kézizuhannyal, csatlakozóval, gégecsővel</x:v>
      </x:c>
      <x:c t="str">
        <x:v>KOMPONENS</x:v>
      </x:c>
      <x:c t="str">
        <x:v>8590913118647</x:v>
      </x:c>
      <x:c t="str">
        <x:v>szett     </x:v>
      </x:c>
      <x:c t="str">
        <x:v/>
      </x:c>
      <x:c t="n">
        <x:v>10.8090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294500.0000</x:v>
      </x:c>
      <x:c t="str">
        <x:v/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LB402-1</x:v>
      </x:c>
      <x:c t="str">
        <x:v>JALTA Rimless monoblokkos WC CLEAN STAR WC-ülőke bidé funkcióval, Soft close, hidegvizes</x:v>
      </x:c>
      <x:c t="str">
        <x:v>KOMPONENS</x:v>
      </x:c>
      <x:c t="str">
        <x:v>8590913964275</x:v>
      </x:c>
      <x:c t="str">
        <x:v>szett     </x:v>
      </x:c>
      <x:c t="str">
        <x:v/>
      </x:c>
      <x:c t="n">
        <x:v>49.3700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135000.0000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kifutott: 2026.05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LE070-1935-03</x:v>
      </x:c>
      <x:c t="str">
        <x:v>LOREA mosdótartó szekrény, 141x46x51,5cm (70+70cm), Collingwood tölgy/matt fekete</x:v>
      </x:c>
      <x:c t="str">
        <x:v>KOMPONENS</x:v>
      </x:c>
      <x:c t="str">
        <x:v>8590913977923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LE070-1935-10</x:v>
      </x:c>
      <x:c t="str">
        <x:v>LOREA mosdótartó szekrény, 141x46x51,5cm (70+70cm), Collingwood tölgy/matt fekete</x:v>
      </x:c>
      <x:c t="str">
        <x:v>KOMPONENS</x:v>
      </x:c>
      <x:c t="str">
        <x:v>8590913978036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LE070-1935-L-03</x:v>
      </x:c>
      <x:c t="str">
        <x:v>LOREA mosdótartó szekrény, 101x46x51,5cm (70+30cm), balos, Collingwood tölgy/matt fekete</x:v>
      </x:c>
      <x:c t="str">
        <x:v>KOMPONENS</x:v>
      </x:c>
      <x:c t="str">
        <x:v>8590913977749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308000.0000</x:v>
      </x:c>
      <x:c t="str">
        <x:v/>
      </x:c>
    </x:row>
    <x:row>
      <x:c t="str">
        <x:v>LE070-1935-L-06</x:v>
      </x:c>
      <x:c t="str">
        <x:v>LOREA mosdótartó szekrény, 141x46x51,5cm (70+70cm), balos, Collingwood tölgy/matt fekete</x:v>
      </x:c>
      <x:c t="str">
        <x:v>KOMPONENS</x:v>
      </x:c>
      <x:c t="str">
        <x:v>8590913977978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LE070-1935-L-13</x:v>
      </x:c>
      <x:c t="str">
        <x:v>LOREA mosdótartó szekrény, 100x46x51,5cm (70+30Pcm), balos, collingwood tölgy/matt fekete</x:v>
      </x:c>
      <x:c t="str">
        <x:v>KOMPONENS</x:v>
      </x:c>
      <x:c t="str">
        <x:v>8590913131486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301000.0000</x:v>
      </x:c>
      <x:c t="str">
        <x:v/>
      </x:c>
    </x:row>
    <x:row>
      <x:c t="str">
        <x:v>LE070-1935-R-03</x:v>
      </x:c>
      <x:c t="str">
        <x:v>LOREA mosdótartó szekrény, 101x46x51,5cm (30+70 cm), jobbos, Collingwood tölgy/matt fekete</x:v>
      </x:c>
      <x:c t="str">
        <x:v>KOMPONENS</x:v>
      </x:c>
      <x:c t="str">
        <x:v>8590913978166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308000.0000</x:v>
      </x:c>
      <x:c t="str">
        <x:v/>
      </x:c>
    </x:row>
    <x:row>
      <x:c t="str">
        <x:v>LE070-1935-R-06</x:v>
      </x:c>
      <x:c t="str">
        <x:v>LOREA mosdótartó szekrény, 141x46x51,5cm (70+70cm), jobbos, Collingwood tölgy/matt fekete</x:v>
      </x:c>
      <x:c t="str">
        <x:v>KOMPONENS</x:v>
      </x:c>
      <x:c t="str">
        <x:v>8590913978173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LE070-1935-R-13</x:v>
      </x:c>
      <x:c t="str">
        <x:v>LOREA mosdótartó szekrény, 100x46x51,5cm (30P+70cm), jobbos, collingwood tölgy/matt fekete</x:v>
      </x:c>
      <x:c t="str">
        <x:v>KOMPONENS</x:v>
      </x:c>
      <x:c t="str">
        <x:v>8590913131530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301000.0000</x:v>
      </x:c>
      <x:c t="str">
        <x:v/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LE070-2231-02</x:v>
      </x:c>
      <x:c t="str">
        <x:v>LOREA mosdótartó szekrény, 141x46x51,5cm (70+70cm), Alabama tölgy/matt fehér</x:v>
      </x:c>
      <x:c t="str">
        <x:v>KOMPONENS</x:v>
      </x:c>
      <x:c t="str">
        <x:v>8590913977916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LE070-2231-08</x:v>
      </x:c>
      <x:c t="str">
        <x:v>LOREA mosdótartó szekrény, 161x46x51,5cm (70+20+70cm), Alabama tölgy/matt fehér</x:v>
      </x:c>
      <x:c t="str">
        <x:v>KOMPONENS</x:v>
      </x:c>
      <x:c t="str">
        <x:v>8590913978012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510000.0000</x:v>
      </x:c>
      <x:c t="str">
        <x:v/>
      </x:c>
    </x:row>
    <x:row>
      <x:c t="str">
        <x:v>LE070-2231-09</x:v>
      </x:c>
      <x:c t="str">
        <x:v>LOREA mosdótartó szekrény, 161x46x51,5cm (70+20+70cm), Alabama tölgy/matt fehér</x:v>
      </x:c>
      <x:c t="str">
        <x:v>KOMPONENS</x:v>
      </x:c>
      <x:c t="str">
        <x:v>8590913978029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510000.0000</x:v>
      </x:c>
      <x:c t="str">
        <x:v/>
      </x:c>
    </x:row>
    <x:row>
      <x:c t="str">
        <x:v>LE070-2231-L-02</x:v>
      </x:c>
      <x:c t="str">
        <x:v>LOREA mosdótartó szekrény, 101x46x51,5cm (70+30cm), balos, Alabama tölgy/matt fehér</x:v>
      </x:c>
      <x:c t="str">
        <x:v>KOMPONENS</x:v>
      </x:c>
      <x:c t="str">
        <x:v>8590913977732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LE070-2231-L-05</x:v>
      </x:c>
      <x:c t="str">
        <x:v>LOREA mosdótartó szekrény, 141x46x51,5cm (70+70cm), balos, Alabama tölgy/matt fehér</x:v>
      </x:c>
      <x:c t="str">
        <x:v>KOMPONENS</x:v>
      </x:c>
      <x:c t="str">
        <x:v>8590913977954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LE070-2231-L-12</x:v>
      </x:c>
      <x:c t="str">
        <x:v>LOREA mosdótartó szekrény, 100x46x51,5cm (70+30Pcm), balos, alabama tölgy/matt fehér</x:v>
      </x:c>
      <x:c t="str">
        <x:v>KOMPONENS</x:v>
      </x:c>
      <x:c t="str">
        <x:v>8590913131479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LE070-2231-R-02</x:v>
      </x:c>
      <x:c t="str">
        <x:v>LOREA mosdótartó szekrény, 101x46x51,5cm (30+70 cm), jobbos, Alabama tölgy/matt fehér</x:v>
      </x:c>
      <x:c t="str">
        <x:v>KOMPONENS</x:v>
      </x:c>
      <x:c t="str">
        <x:v>8590913977756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LE070-2231-R-05</x:v>
      </x:c>
      <x:c t="str">
        <x:v>LOREA mosdótartó szekrény, 141x46x51,5cm (70+70cm), jobbos, Alabama tölgy/matt fehér</x:v>
      </x:c>
      <x:c t="str">
        <x:v>KOMPONENS</x:v>
      </x:c>
      <x:c t="str">
        <x:v>8590913977992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LE070-2231-R-12</x:v>
      </x:c>
      <x:c t="str">
        <x:v>LOREA mosdótartó szekrény, 100x46x51,5cm (30P+70cm), jobbos, alabama tölgy/matt fehér</x:v>
      </x:c>
      <x:c t="str">
        <x:v>KOMPONENS</x:v>
      </x:c>
      <x:c t="str">
        <x:v>8590913131523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LE070-3131-01</x:v>
      </x:c>
      <x:c t="str">
        <x:v>LOREA mosdótartó szekrény, 141x46x51,5cm (70+70cm), matt fehér</x:v>
      </x:c>
      <x:c t="str">
        <x:v>KOMPONENS</x:v>
      </x:c>
      <x:c t="str">
        <x:v>8590913977909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LE070-3131-07</x:v>
      </x:c>
      <x:c t="str">
        <x:v>LOREA mosdótartó szekrény, 161x46x51,5cm (70+20+70cm), matt fehér</x:v>
      </x:c>
      <x:c t="str">
        <x:v>KOMPONENS</x:v>
      </x:c>
      <x:c t="str">
        <x:v>8590913978005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510000.0000</x:v>
      </x:c>
      <x:c t="str">
        <x:v/>
      </x:c>
    </x:row>
    <x:row>
      <x:c t="str">
        <x:v>LE070-3131-L-01</x:v>
      </x:c>
      <x:c t="str">
        <x:v>LOREA mosdótartó szekrény, 101x46x51,5cm (70+30cm), balos, matt fehér</x:v>
      </x:c>
      <x:c t="str">
        <x:v>KOMPONENS</x:v>
      </x:c>
      <x:c t="str">
        <x:v>8590913977718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LE070-3131-L-04</x:v>
      </x:c>
      <x:c t="str">
        <x:v>LOREA mosdótartó szekrény, 141x46x51,5cm (70+70cm), balos, matt fehér</x:v>
      </x:c>
      <x:c t="str">
        <x:v>KOMPONENS</x:v>
      </x:c>
      <x:c t="str">
        <x:v>8590913977961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LE070-3131-L-11</x:v>
      </x:c>
      <x:c t="str">
        <x:v>LOREA mosdótartó szekrény, 100x46x51,5cm (70+30Pcm), balos, matt fehér</x:v>
      </x:c>
      <x:c t="str">
        <x:v>KOMPONENS</x:v>
      </x:c>
      <x:c t="str">
        <x:v>8590913131455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LE070-3131-R-01</x:v>
      </x:c>
      <x:c t="str">
        <x:v>LOREA mosdótartó szekrény, 101x46x51,5cm (30+70 cm), jobbos, matt fehér</x:v>
      </x:c>
      <x:c t="str">
        <x:v>KOMPONENS</x:v>
      </x:c>
      <x:c t="str">
        <x:v>8590913977725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LE070-3131-R-04</x:v>
      </x:c>
      <x:c t="str">
        <x:v>LOREA mosdótartó szekrény, 141x46x51,5cm (70+70cm), jobbos, matt fehér</x:v>
      </x:c>
      <x:c t="str">
        <x:v>KOMPONENS</x:v>
      </x:c>
      <x:c t="str">
        <x:v>8590913977985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LE070-3131-R-11</x:v>
      </x:c>
      <x:c t="str">
        <x:v>LOREA mosdótartó szekrény, 100x46x51,5cm (30P+70cm), jobbos, matt fehér</x:v>
      </x:c>
      <x:c t="str">
        <x:v>KOMPONENS</x:v>
      </x:c>
      <x:c t="str">
        <x:v>8590913131516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LE080-1935-03</x:v>
      </x:c>
      <x:c t="str">
        <x:v>LOREA mosdótartó szekrény, 161x46x51,5cm (80+80cm), Collingwood tölgy/matt fekete</x:v>
      </x:c>
      <x:c t="str">
        <x:v>KOMPONENS</x:v>
      </x:c>
      <x:c t="str">
        <x:v>8590913978074</x:v>
      </x:c>
      <x:c t="str">
        <x:v>szett     </x:v>
      </x:c>
      <x:c t="str">
        <x:v/>
      </x:c>
      <x:c t="n">
        <x:v>57.7480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438000.0000</x:v>
      </x:c>
      <x:c t="str">
        <x:v/>
      </x:c>
    </x:row>
    <x:row>
      <x:c t="str">
        <x:v>LE080-1935-07</x:v>
      </x:c>
      <x:c t="str">
        <x:v>LOREA mosdótartó szekrény, 181x46x51,5cm (80+20+80cm), Collingwood tölgy/matt fekete</x:v>
      </x:c>
      <x:c t="str">
        <x:v>KOMPONENS</x:v>
      </x:c>
      <x:c t="str">
        <x:v>8590913978142</x:v>
      </x:c>
      <x:c t="str">
        <x:v>szett     </x:v>
      </x:c>
      <x:c t="str">
        <x:v/>
      </x:c>
      <x:c t="n">
        <x:v>68.4170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522000.0000</x:v>
      </x:c>
      <x:c t="str">
        <x:v/>
      </x:c>
    </x:row>
    <x:row>
      <x:c t="str">
        <x:v>LE080-1935-L-03</x:v>
      </x:c>
      <x:c t="str">
        <x:v>LOREA mosdótartó szekrény, 101x46x51,5cm (80+20cm), balos, Collingwood tölgy/matt fekete</x:v>
      </x:c>
      <x:c t="str">
        <x:v>KOMPONENS</x:v>
      </x:c>
      <x:c t="str">
        <x:v>8590913977800</x:v>
      </x:c>
      <x:c t="str">
        <x:v>szett     </x:v>
      </x:c>
      <x:c t="str">
        <x:v/>
      </x:c>
      <x:c t="n">
        <x:v>39.5430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303000.0000</x:v>
      </x:c>
      <x:c t="str">
        <x:v/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LE080-2231-02</x:v>
      </x:c>
      <x:c t="str">
        <x:v>LOREA mosdótartó szekrény, 161x46x51,5cm (80+80cm), Alabama tölgy/matt fehér</x:v>
      </x:c>
      <x:c t="str">
        <x:v>KOMPONENS</x:v>
      </x:c>
      <x:c t="str">
        <x:v>8590913978067</x:v>
      </x:c>
      <x:c t="str">
        <x:v>szett     </x:v>
      </x:c>
      <x:c t="str">
        <x:v/>
      </x:c>
      <x:c t="n">
        <x:v>57.7480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LE080-2231-05</x:v>
      </x:c>
      <x:c t="str">
        <x:v>LOREA mosdótartó szekrény, 181x46x51,5cm (80+20+80cm), Alabama tölgy/matt fehér</x:v>
      </x:c>
      <x:c t="str">
        <x:v>KOMPONENS</x:v>
      </x:c>
      <x:c t="str">
        <x:v>8590913978128</x:v>
      </x:c>
      <x:c t="str">
        <x:v>szett     </x:v>
      </x:c>
      <x:c t="str">
        <x:v/>
      </x:c>
      <x:c t="n">
        <x:v>68.4170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528000.0000</x:v>
      </x:c>
      <x:c t="str">
        <x:v/>
      </x:c>
    </x:row>
    <x:row>
      <x:c t="str">
        <x:v>LE080-2231-06</x:v>
      </x:c>
      <x:c t="str">
        <x:v>LOREA mosdótartó szekrény, 181x46x51,5cm (80+20+80cm), Alabama tölgy/matt fehér</x:v>
      </x:c>
      <x:c t="str">
        <x:v>KOMPONENS</x:v>
      </x:c>
      <x:c t="str">
        <x:v>8590913978135</x:v>
      </x:c>
      <x:c t="str">
        <x:v>szett     </x:v>
      </x:c>
      <x:c t="str">
        <x:v/>
      </x:c>
      <x:c t="n">
        <x:v>68.4170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528000.0000</x:v>
      </x:c>
      <x:c t="str">
        <x:v/>
      </x:c>
    </x:row>
    <x:row>
      <x:c t="str">
        <x:v>LE080-2231-L-02</x:v>
      </x:c>
      <x:c t="str">
        <x:v>LOREA mosdótartó szekrény, 101x46x51,5cm (80+20cm), balos, Alabama tölgy/matt fehér</x:v>
      </x:c>
      <x:c t="str">
        <x:v>KOMPONENS</x:v>
      </x:c>
      <x:c t="str">
        <x:v>8590913977787</x:v>
      </x:c>
      <x:c t="str">
        <x:v>szett     </x:v>
      </x:c>
      <x:c t="str">
        <x:v/>
      </x:c>
      <x:c t="n">
        <x:v>39.5430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LE080-2231-R-02</x:v>
      </x:c>
      <x:c t="str">
        <x:v>LOREA mosdótartó szekrény, 101x46x51,5cm (20+80 cm), jobbos, Alabama tölgy/matt fehér</x:v>
      </x:c>
      <x:c t="str">
        <x:v>KOMPONENS</x:v>
      </x:c>
      <x:c t="str">
        <x:v>8590913977794</x:v>
      </x:c>
      <x:c t="str">
        <x:v>szett     </x:v>
      </x:c>
      <x:c t="str">
        <x:v/>
      </x:c>
      <x:c t="n">
        <x:v>39.5430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LE080-3131-01</x:v>
      </x:c>
      <x:c t="str">
        <x:v>LOREA mosdótartó szekrény, 161x46x51,5cm (80+80cm), matt fehér</x:v>
      </x:c>
      <x:c t="str">
        <x:v>KOMPONENS</x:v>
      </x:c>
      <x:c t="str">
        <x:v>8590913978050</x:v>
      </x:c>
      <x:c t="str">
        <x:v>szett     </x:v>
      </x:c>
      <x:c t="str">
        <x:v/>
      </x:c>
      <x:c t="n">
        <x:v>49.0000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LE080-3131-04</x:v>
      </x:c>
      <x:c t="str">
        <x:v>LOREA mosdótartó szekrény, 181x46x51,5cm (80+20+80cm), matt fehér</x:v>
      </x:c>
      <x:c t="str">
        <x:v>KOMPONENS</x:v>
      </x:c>
      <x:c t="str">
        <x:v>8590913978111</x:v>
      </x:c>
      <x:c t="str">
        <x:v>szett     </x:v>
      </x:c>
      <x:c t="str">
        <x:v/>
      </x:c>
      <x:c t="n">
        <x:v>59.6690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528000.0000</x:v>
      </x:c>
      <x:c t="str">
        <x:v/>
      </x:c>
    </x:row>
    <x:row>
      <x:c t="str">
        <x:v>LE080-3131-L-01</x:v>
      </x:c>
      <x:c t="str">
        <x:v>LOREA mosdótartó szekrény, 101x46x51,5cm (80+20cm), balos, matt fehér</x:v>
      </x:c>
      <x:c t="str">
        <x:v>KOMPONENS</x:v>
      </x:c>
      <x:c t="str">
        <x:v>8590913977763</x:v>
      </x:c>
      <x:c t="str">
        <x:v>szett     </x:v>
      </x:c>
      <x:c t="str">
        <x:v/>
      </x:c>
      <x:c t="n">
        <x:v>35.1690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LE080-3131-R-01</x:v>
      </x:c>
      <x:c t="str">
        <x:v>LOREA mosdótartó szekrény, 101x46x51,5cm (20+80 cm), jobbos, matt fehér</x:v>
      </x:c>
      <x:c t="str">
        <x:v>KOMPONENS</x:v>
      </x:c>
      <x:c t="str">
        <x:v>8590913977770</x:v>
      </x:c>
      <x:c t="str">
        <x:v>szett     </x:v>
      </x:c>
      <x:c t="str">
        <x:v/>
      </x:c>
      <x:c t="n">
        <x:v>35.1690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LE090-1935-03</x:v>
      </x:c>
      <x:c t="str">
        <x:v>LOREA mosdótartó szekrény, 181x46x51,5cm (90+90cm), Collingwood tölgy/matt fekete</x:v>
      </x:c>
      <x:c t="str">
        <x:v>KOMPONENS</x:v>
      </x:c>
      <x:c t="str">
        <x:v>8590913978104</x:v>
      </x:c>
      <x:c t="str">
        <x:v>szett     </x:v>
      </x:c>
      <x:c t="str">
        <x:v/>
      </x:c>
      <x:c t="n">
        <x:v>64.2680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LE090-1935-L-03</x:v>
      </x:c>
      <x:c t="str">
        <x:v>LOREA mosdótartó szekrény, 121x46x51,5cm (90+30cm), balos, Collingwood tölgy/matt fekete</x:v>
      </x:c>
      <x:c t="str">
        <x:v>KOMPONENS</x:v>
      </x:c>
      <x:c t="str">
        <x:v>8590913977886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LE090-1935-L-06</x:v>
      </x:c>
      <x:c t="str">
        <x:v>LOREA mosdótartó szekrény, 120x46x51,5cm (90+30Pcm), balos, collingwood tölgy/matt fekete</x:v>
      </x:c>
      <x:c t="str">
        <x:v>KOMPONENS</x:v>
      </x:c>
      <x:c t="str">
        <x:v>8590913131554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LE090-1935-R-03</x:v>
      </x:c>
      <x:c t="str">
        <x:v>LOREA mosdótartó szekrény, 121x46x51,5cm (30+90cm), jobbos, Collingwood tölgy/matt fekete</x:v>
      </x:c>
      <x:c t="str">
        <x:v>KOMPONENS</x:v>
      </x:c>
      <x:c t="str">
        <x:v>8590913977893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LE090-1935-R-06</x:v>
      </x:c>
      <x:c t="str">
        <x:v>LOREA mosdótartó szekrény, 120x46x51,5cm (30P+90cm), jobbos, collingwood tölgy/matt fekete</x:v>
      </x:c>
      <x:c t="str">
        <x:v>KOMPONENS</x:v>
      </x:c>
      <x:c t="str">
        <x:v>8590913131585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LE090-2231-02</x:v>
      </x:c>
      <x:c t="str">
        <x:v>LOREA mosdótartó szekrény, 181x46x51,5cm (90+90cm), Alabama tölgy/matt fehér</x:v>
      </x:c>
      <x:c t="str">
        <x:v>KOMPONENS</x:v>
      </x:c>
      <x:c t="str">
        <x:v>8590913978098</x:v>
      </x:c>
      <x:c t="str">
        <x:v>szett     </x:v>
      </x:c>
      <x:c t="str">
        <x:v/>
      </x:c>
      <x:c t="n">
        <x:v>64.2680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LE090-2231-L-02</x:v>
      </x:c>
      <x:c t="str">
        <x:v>LOREA mosdótartó szekrény, 121x46x51,5cm (90+30cm), balos, Alabama tölgy/matt fehér</x:v>
      </x:c>
      <x:c t="str">
        <x:v>KOMPONENS</x:v>
      </x:c>
      <x:c t="str">
        <x:v>8590913977862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LE090-2231-L-05</x:v>
      </x:c>
      <x:c t="str">
        <x:v>LOREA mosdótartó szekrény, 120x46x51,5cm (90+30Pcm), balos, alabama tölgy/matt fehér</x:v>
      </x:c>
      <x:c t="str">
        <x:v>KOMPONENS</x:v>
      </x:c>
      <x:c t="str">
        <x:v>8590913132766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LE090-2231-R-02</x:v>
      </x:c>
      <x:c t="str">
        <x:v>LOREA mosdótartó szekrény, 121x46x51,5cm (30+90cm), jobbos, Alabama tölgy/matt fehér</x:v>
      </x:c>
      <x:c t="str">
        <x:v>KOMPONENS</x:v>
      </x:c>
      <x:c t="str">
        <x:v>8590913977879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LE090-2231-R-05</x:v>
      </x:c>
      <x:c t="str">
        <x:v>LOREA mosdótartó szekrény, 120x46x51,5cm (30P+90cm), jobbos, alabama tölgy/matt fehér</x:v>
      </x:c>
      <x:c t="str">
        <x:v>KOMPONENS</x:v>
      </x:c>
      <x:c t="str">
        <x:v>8590913131578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LE090-3131-01</x:v>
      </x:c>
      <x:c t="str">
        <x:v>LOREA mosdótartó szekrény, 181x46x51,5cm (90+90cm), matt fehér</x:v>
      </x:c>
      <x:c t="str">
        <x:v>KOMPONENS</x:v>
      </x:c>
      <x:c t="str">
        <x:v>8590913978081</x:v>
      </x:c>
      <x:c t="str">
        <x:v>szett     </x:v>
      </x:c>
      <x:c t="str">
        <x:v/>
      </x:c>
      <x:c t="n">
        <x:v>64.2680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LE090-3131-L-01</x:v>
      </x:c>
      <x:c t="str">
        <x:v>LOREA mosdótartó szekrény, 121x46x51,5cm (90+30), balos, matt fehér</x:v>
      </x:c>
      <x:c t="str">
        <x:v>KOMPONENS</x:v>
      </x:c>
      <x:c t="str">
        <x:v>8590913977848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LE090-3131-L-04</x:v>
      </x:c>
      <x:c t="str">
        <x:v>LOREA mosdótartó szekrény, 120x46x51,5cm (90+30Pcm), balos, matt fehér</x:v>
      </x:c>
      <x:c t="str">
        <x:v>KOMPONENS</x:v>
      </x:c>
      <x:c t="str">
        <x:v>8590913131547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LE090-3131-R-01</x:v>
      </x:c>
      <x:c t="str">
        <x:v>LOREA mosdótartó szekrény, 121x46x51,5cm (30+90 cm), jobbos, matt fehér</x:v>
      </x:c>
      <x:c t="str">
        <x:v>KOMPONENS</x:v>
      </x:c>
      <x:c t="str">
        <x:v>8590913977855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LE090-3131-R-04</x:v>
      </x:c>
      <x:c t="str">
        <x:v>LOREA mosdótartó szekrény, 120x46x51,5cm (30P+90cm), jobbos, matt fehér</x:v>
      </x:c>
      <x:c t="str">
        <x:v>KOMPONENS</x:v>
      </x:c>
      <x:c t="str">
        <x:v>8590913131561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LE110-0101</x:v>
      </x:c>
      <x:c t="str">
        <x:v>LOREA Rockstone pult, 111x1,2x52,5cm, matt fehér</x:v>
      </x:c>
      <x:c t="str">
        <x:v>SAPHO</x:v>
      </x:c>
      <x:c t="str">
        <x:v>8590913137891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LE110-0598</x:v>
      </x:c>
      <x:c t="str">
        <x:v>LOREA Rockstone pult, 111x1,2x52,5cm, black attica</x:v>
      </x:c>
      <x:c t="str">
        <x:v>SAPHO</x:v>
      </x:c>
      <x:c t="str">
        <x:v>8590913137907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16.3440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16.3440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19.0540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19.0540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21.8640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21.8640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LE170-0101</x:v>
      </x:c>
      <x:c t="str">
        <x:v>LOREA Rockstone pult, 171x1,2x52,5cm, matt fehér</x:v>
      </x:c>
      <x:c t="str">
        <x:v>SAPHO</x:v>
      </x:c>
      <x:c t="str">
        <x:v>8590913137914</x:v>
      </x:c>
      <x:c t="str">
        <x:v>db        </x:v>
      </x:c>
      <x:c t="str">
        <x:v>39205100</x:v>
      </x:c>
      <x:c t="n">
        <x:v>23.8800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LE170-0598</x:v>
      </x:c>
      <x:c t="str">
        <x:v>LOREA Rockstone pult, 171x1,2x52,5cm, black attica</x:v>
      </x:c>
      <x:c t="str">
        <x:v>SAPHO</x:v>
      </x:c>
      <x:c t="str">
        <x:v>8590913137921</x:v>
      </x:c>
      <x:c t="str">
        <x:v>db        </x:v>
      </x:c>
      <x:c t="str">
        <x:v>39205100</x:v>
      </x:c>
      <x:c t="n">
        <x:v>23.8800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LE190-0101</x:v>
      </x:c>
      <x:c t="str">
        <x:v>LOREA Rockstone pult, 191x1,2x52,5cm, matt fehér</x:v>
      </x:c>
      <x:c t="str">
        <x:v>SAPHO</x:v>
      </x:c>
      <x:c t="str">
        <x:v>8590913137938</x:v>
      </x:c>
      <x:c t="str">
        <x:v>db        </x:v>
      </x:c>
      <x:c t="str">
        <x:v>39205100</x:v>
      </x:c>
      <x:c t="n">
        <x:v>26.5400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LE190-0598</x:v>
      </x:c>
      <x:c t="str">
        <x:v>LOREA Rockstone pult, 191x1,2x52,5cm, black attica</x:v>
      </x:c>
      <x:c t="str">
        <x:v>SAPHO</x:v>
      </x:c>
      <x:c t="str">
        <x:v>8590913137976</x:v>
      </x:c>
      <x:c t="str">
        <x:v>db        </x:v>
      </x:c>
      <x:c t="str">
        <x:v>39205100</x:v>
      </x:c>
      <x:c t="n">
        <x:v>26.5400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kifutott: 2026.05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kifutott: 2026.05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LR360-01</x:v>
      </x:c>
      <x:c t="str">
        <x:v>LARA kombi WC, alsó/hátsó kifolyású, ülőke nélkül 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/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LT110-SET01</x:v>
      </x:c>
      <x:c t="str">
        <x:v>LATUS X mosdótartó szekrény, 80x54,5x22cm, fehér</x:v>
      </x:c>
      <x:c t="str">
        <x:v>KOMPONENS</x:v>
      </x:c>
      <x:c t="str">
        <x:v>8590913119132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LT110-SET02</x:v>
      </x:c>
      <x:c t="str">
        <x:v>LATUS X mosdótartó szekrény, 80x54,5x22cm, Mocca tölgy</x:v>
      </x:c>
      <x:c t="str">
        <x:v>KOMPONENS</x:v>
      </x:c>
      <x:c t="str">
        <x:v>8590913119149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152000.0000</x:v>
      </x:c>
      <x:c t="str">
        <x:v/>
      </x:c>
    </x:row>
    <x:row>
      <x:c t="str">
        <x:v>LT110-SET03</x:v>
      </x:c>
      <x:c t="str">
        <x:v>LATUS X mosdótartó szekrény, 80x54,5x22cm, ezüst tölgy</x:v>
      </x:c>
      <x:c t="str">
        <x:v>KOMPONENS</x:v>
      </x:c>
      <x:c t="str">
        <x:v>8590913119156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LT110-SET04</x:v>
      </x:c>
      <x:c t="str">
        <x:v>LATUS X mosdótartó szekrény, 80x54,5x22cm, rusztikus fenyő</x:v>
      </x:c>
      <x:c t="str">
        <x:v>KOMPONENS</x:v>
      </x:c>
      <x:c t="str">
        <x:v>8590913119163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LT110-SET05</x:v>
      </x:c>
      <x:c t="str">
        <x:v>LATUS X mosdótartó szekrény, 80x54,5x22cm, Sherwood tölgy</x:v>
      </x:c>
      <x:c t="str">
        <x:v>KOMPONENS</x:v>
      </x:c>
      <x:c t="str">
        <x:v>8590913119170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LT110-SET06</x:v>
      </x:c>
      <x:c t="str">
        <x:v>LATUS X mosdótartó szekrény, 80x54,5x22cm, Alabama tölgy</x:v>
      </x:c>
      <x:c t="str">
        <x:v>KOMPONENS</x:v>
      </x:c>
      <x:c t="str">
        <x:v>8590913119187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LT110-SET07</x:v>
      </x:c>
      <x:c t="str">
        <x:v>LATUS X mosdótartó szekrény, 80x54,5x22cm, matt antracit</x:v>
      </x:c>
      <x:c t="str">
        <x:v>KOMPONENS</x:v>
      </x:c>
      <x:c t="str">
        <x:v>8590913119194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130000.0000</x:v>
      </x:c>
      <x:c t="str">
        <x:v/>
      </x:c>
    </x:row>
    <x:row>
      <x:c t="str">
        <x:v>LT110-SET08</x:v>
      </x:c>
      <x:c t="str">
        <x:v>LATUS X mosdótartó szekrény, 80x54,5x22cm, Alabama strip tölgy</x:v>
      </x:c>
      <x:c t="str">
        <x:v>KOMPONENS</x:v>
      </x:c>
      <x:c t="str">
        <x:v>8590913119200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LT110-SET09</x:v>
      </x:c>
      <x:c t="str">
        <x:v>LATUS X mosdótartó szekrény, 80x54,5x22cm, cuneo tölgy</x:v>
      </x:c>
      <x:c t="str">
        <x:v>KOMPONENS</x:v>
      </x:c>
      <x:c t="str">
        <x:v>8590913130700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/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LT743</x:v>
      </x:c>
      <x:c t="str">
        <x:v>AQUALINE LOTTA falbasüllyesztett zuhanyszett, 2-irányú, króm</x:v>
      </x:c>
      <x:c t="str">
        <x:v>KOMPONENS</x:v>
      </x:c>
      <x:c t="str">
        <x:v>8590913955242</x:v>
      </x:c>
      <x:c t="str">
        <x:v>szett     </x:v>
      </x:c>
      <x:c t="str">
        <x:v/>
      </x:c>
      <x:c t="n">
        <x:v>3.0580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52900.0000</x:v>
      </x:c>
      <x:c t="str">
        <x:v/>
      </x:c>
    </x:row>
    <x:row>
      <x:c t="str">
        <x:v>LT743B</x:v>
      </x:c>
      <x:c t="str">
        <x:v>AQUALINE LOTTA falbasüllyesztett zuhanyszett, 2-irányú, matt fekete</x:v>
      </x:c>
      <x:c t="str">
        <x:v>KOMPONENS</x:v>
      </x:c>
      <x:c t="str">
        <x:v>8590913955273</x:v>
      </x:c>
      <x:c t="str">
        <x:v>szett     </x:v>
      </x:c>
      <x:c t="str">
        <x:v/>
      </x:c>
      <x:c t="n">
        <x:v>2.9700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64800.0000</x:v>
      </x:c>
      <x:c t="str">
        <x:v/>
      </x:c>
    </x:row>
    <x:row>
      <x:c t="str">
        <x:v>LT744</x:v>
      </x:c>
      <x:c t="str">
        <x:v>LOTTA falba süllyesztett zuhanycsaptelep, 2-irányú váltóval, zuhanyszettel, fejzuhannyal, króm</x:v>
      </x:c>
      <x:c t="str">
        <x:v>KOMPONENS</x:v>
      </x:c>
      <x:c t="str">
        <x:v>8590913960628</x:v>
      </x:c>
      <x:c t="str">
        <x:v>szett     </x:v>
      </x:c>
      <x:c t="str">
        <x:v/>
      </x:c>
      <x:c t="n">
        <x:v>3.4800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55600.0000</x:v>
      </x:c>
      <x:c t="str">
        <x:v/>
      </x:c>
    </x:row>
    <x:row>
      <x:c t="str">
        <x:v>LT745</x:v>
      </x:c>
      <x:c t="str">
        <x:v>AQUALINE LOTTA falsík alatti zuhanycsaptelep, 2-irányú váltóval, króm</x:v>
      </x:c>
      <x:c t="str">
        <x:v>AQUALINE</x:v>
      </x:c>
      <x:c t="str">
        <x:v>8590913146350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újdonság: 2026.06</x:v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MB623-02</x:v>
      </x:c>
      <x:c t="str">
        <x:v>RHAPSODY Falba süllyesztett termosztátos kádtöltő csaptelep, 2-irányú váltóval, zuhanyszettel, fejzuhannyal, króm</x:v>
      </x:c>
      <x:c t="str">
        <x:v>KOMPONENS</x:v>
      </x:c>
      <x:c t="str">
        <x:v>8590913145155</x:v>
      </x:c>
      <x:c t="str">
        <x:v>szett     </x:v>
      </x:c>
      <x:c t="str">
        <x:v/>
      </x:c>
      <x:c t="n">
        <x:v>7.8400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357700.0000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</x:v>
      </x:c>
      <x:c t="str">
        <x:v>MEDIC RIMLESS monoblokkos WC, ülőke nélkül, alsó/hátsó kifolyású</x:v>
      </x:c>
      <x:c t="str">
        <x:v>KOMPONENS</x:v>
      </x:c>
      <x:c t="str">
        <x:v/>
      </x:c>
      <x:c t="str">
        <x:v>szett     </x:v>
      </x:c>
      <x:c t="str">
        <x:v/>
      </x:c>
      <x:c t="n">
        <x:v>46.5300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150000.0000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MD1116B-01</x:v>
      </x:c>
      <x:c t="str">
        <x:v>POLYSAN DEEP BLACK zuhanyajtó oldalfallal, kádperemre, 1100x750mm, jobbos/balos, transzparent</x:v>
      </x:c>
      <x:c t="str">
        <x:v>KOMPONENS</x:v>
      </x:c>
      <x:c t="str">
        <x:v>8590913988554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MD1116B-02</x:v>
      </x:c>
      <x:c t="str">
        <x:v>POLYSAN DEEP BLACK zuhanyajtó oldalfallal, kádperemre, 1100x900mm, jobbos/balos, transzparent</x:v>
      </x:c>
      <x:c t="str">
        <x:v>KOMPONENS</x:v>
      </x:c>
      <x:c t="str">
        <x:v>8590913988561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MD1116MD3116</x:v>
      </x:c>
      <x:c t="str">
        <x:v>DEEP szögletes zuhanykabin 1100x750mm, balos/jobbos,transparent</x:v>
      </x:c>
      <x:c t="str">
        <x:v>KOMPONENS</x:v>
      </x:c>
      <x:c t="str">
        <x:v>8590913902581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176000.0000</x:v>
      </x:c>
      <x:c t="str">
        <x:v/>
      </x:c>
    </x:row>
    <x:row>
      <x:c t="str">
        <x:v>MD1116MD3316</x:v>
      </x:c>
      <x:c t="str">
        <x:v>DEEP szögletes zuhanykabin 1100x900mm, balos/jobbos, transparent</x:v>
      </x:c>
      <x:c t="str">
        <x:v>KOMPONENS</x:v>
      </x:c>
      <x:c t="str">
        <x:v>8590913900921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MD1216B-01</x:v>
      </x:c>
      <x:c t="str">
        <x:v>POLYSAN DEEP BLACK zuhanyajtó oldalfallal, kádperemre, 1200x750mm, jobbos/balos, transzparent</x:v>
      </x:c>
      <x:c t="str">
        <x:v>KOMPONENS</x:v>
      </x:c>
      <x:c t="str">
        <x:v>8590913988752</x:v>
      </x:c>
      <x:c t="str">
        <x:v>szett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MD1216B-02</x:v>
      </x:c>
      <x:c t="str">
        <x:v>POLYSAN DEEP BLACK zuhanyajtó oldalfallal, kádperemre, 1200x900mm, jobbos/balos, transzparent</x:v>
      </x:c>
      <x:c t="str">
        <x:v>KOMPONENS</x:v>
      </x:c>
      <x:c t="str">
        <x:v>8590913988769</x:v>
      </x:c>
      <x:c t="str">
        <x:v>szett     </x:v>
      </x:c>
      <x:c t="str">
        <x:v/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MD1216MD3116</x:v>
      </x:c>
      <x:c t="str">
        <x:v>DEEP szögletes zuhanykabin 1200x750mm, balos/jobbos,transparent</x:v>
      </x:c>
      <x:c t="str">
        <x:v>KOMPONENS</x:v>
      </x:c>
      <x:c t="str">
        <x:v>8590913900938</x:v>
      </x:c>
      <x:c t="str">
        <x:v>szett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MD1216MD3316</x:v>
      </x:c>
      <x:c t="str">
        <x:v>DEEP szögletes zuhanykabin 1200x900mm, balos/jobbos, transparent</x:v>
      </x:c>
      <x:c t="str">
        <x:v>KOMPONENS</x:v>
      </x:c>
      <x:c t="str">
        <x:v>8590913900952</x:v>
      </x:c>
      <x:c t="str">
        <x:v>szett     </x:v>
      </x:c>
      <x:c t="str">
        <x:v/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MD1316MD3116</x:v>
      </x:c>
      <x:c t="str">
        <x:v>DEEP szögletes zuhanykabin 1300x750mm, balos/jobbos,transparent</x:v>
      </x:c>
      <x:c t="str">
        <x:v>KOMPONENS</x:v>
      </x:c>
      <x:c t="str">
        <x:v>8590913902598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MD1416MD3116</x:v>
      </x:c>
      <x:c t="str">
        <x:v>DEEP szögletes zuhanykabin 1400x750mm, balos/jobbos,transparent</x:v>
      </x:c>
      <x:c t="str">
        <x:v>KOMPONENS</x:v>
      </x:c>
      <x:c t="str">
        <x:v>8590913902604</x:v>
      </x:c>
      <x:c t="str">
        <x:v>szett     </x:v>
      </x:c>
      <x:c t="str">
        <x:v/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MD1516MD3116</x:v>
      </x:c>
      <x:c t="str">
        <x:v>DEEP szögletes zuhanykabin 1500x750mm, balos/jobbos,transparent</x:v>
      </x:c>
      <x:c t="str">
        <x:v>KOMPONENS</x:v>
      </x:c>
      <x:c t="str">
        <x:v>8590913911866</x:v>
      </x:c>
      <x:c t="str">
        <x:v>szett     </x:v>
      </x:c>
      <x:c t="str">
        <x:v/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MD1616MD3116</x:v>
      </x:c>
      <x:c t="str">
        <x:v>DEEP szögletes zuhanykabin 1600x750mm, balos/jobbos,transparent</x:v>
      </x:c>
      <x:c t="str">
        <x:v>KOMPONENS</x:v>
      </x:c>
      <x:c t="str">
        <x:v>8590913911873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MD1910B-01</x:v>
      </x:c>
      <x:c t="str">
        <x:v>POLYSAN DEEP BLACK zuhanyajtó oldalfallal, kádperemre, 1000x750mm, jobbos/balos, transzparent</x:v>
      </x:c>
      <x:c t="str">
        <x:v>KOMPONENS</x:v>
      </x:c>
      <x:c t="str">
        <x:v>8590913988776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220000.0000</x:v>
      </x:c>
      <x:c t="str">
        <x:v/>
      </x:c>
    </x:row>
    <x:row>
      <x:c t="str">
        <x:v>MD1910B-02</x:v>
      </x:c>
      <x:c t="str">
        <x:v>POLYSAN DEEP BLACK zuhanyajtó oldalfallal, kádperemre, 1000x900mm, jobbos/balos, transzparent</x:v>
      </x:c>
      <x:c t="str">
        <x:v>KOMPONENS</x:v>
      </x:c>
      <x:c t="str">
        <x:v>8590913988783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MD1910MD3116</x:v>
      </x:c>
      <x:c t="str">
        <x:v>DEEP szögletes zuhanykabin 1000x750mm, balos/jobbos,transparent</x:v>
      </x:c>
      <x:c t="str">
        <x:v>KOMPONENS</x:v>
      </x:c>
      <x:c t="str">
        <x:v>8590913902574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MD1910MD3316</x:v>
      </x:c>
      <x:c t="str">
        <x:v>DEEP szögletes zuhanykabin 1000x900mm, balos/jobbos, transparent</x:v>
      </x:c>
      <x:c t="str">
        <x:v>KOMPONENS</x:v>
      </x:c>
      <x:c t="str">
        <x:v>8590913900945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>8590913960123</x:v>
      </x:c>
      <x:c t="str">
        <x:v>szett     </x:v>
      </x:c>
      <x:c t="str">
        <x:v>84818011</x:v>
      </x:c>
      <x:c t="n">
        <x:v>2.7160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kifutott: 2026.05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40.0010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kiárusítás: 2026.05</x:v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kiárusítás: 2026.05</x:v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kiárusítás: 2026.05</x:v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kiárusítás: 2026.05</x:v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kiárusítás: 2026.05</x:v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2026.05</x:v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2026.05</x:v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>kiárusítás: 2026.05</x:v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>kiárusítás: 2026.05</x:v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2026.05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kifutott: 2026.05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MY009-01</x:v>
      </x:c>
      <x:c t="str">
        <x:v>PIRENEI polctartó üveggel, 200mm, króm/jégüveg</x:v>
      </x:c>
      <x:c t="str">
        <x:v>KOMPONENS</x:v>
      </x:c>
      <x:c t="str">
        <x:v>8590913976773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MY009-02</x:v>
      </x:c>
      <x:c t="str">
        <x:v>PIRENEI polctartó üveggel, 300mm, króm/jégüveg</x:v>
      </x:c>
      <x:c t="str">
        <x:v>KOMPONENS</x:v>
      </x:c>
      <x:c t="str">
        <x:v>8590913976766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MY009-03</x:v>
      </x:c>
      <x:c t="str">
        <x:v>PIRENEI polctartó üveggel, 500mm, króm/jégüveg</x:v>
      </x:c>
      <x:c t="str">
        <x:v>KOMPONENS</x:v>
      </x:c>
      <x:c t="str">
        <x:v>8590913974731</x:v>
      </x:c>
      <x:c t="str">
        <x:v>szett     </x:v>
      </x:c>
      <x:c t="str">
        <x:v/>
      </x:c>
      <x:c t="n">
        <x:v>1.4560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MY009-04</x:v>
      </x:c>
      <x:c t="str">
        <x:v>PIRENEI polctartó üveggel, 600mm, króm/jégüveg</x:v>
      </x:c>
      <x:c t="str">
        <x:v>KOMPONENS</x:v>
      </x:c>
      <x:c t="str">
        <x:v>8590913974939</x:v>
      </x:c>
      <x:c t="str">
        <x:v>szett     </x:v>
      </x:c>
      <x:c t="str">
        <x:v/>
      </x:c>
      <x:c t="n">
        <x:v>1.5760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27200.0000</x:v>
      </x:c>
      <x:c t="str">
        <x:v/>
      </x:c>
    </x:row>
    <x:row>
      <x:c t="str">
        <x:v>MY009-05</x:v>
      </x:c>
      <x:c t="str">
        <x:v>PIRENEI polctartó üveggel, 700mm, króm/jégüveg</x:v>
      </x:c>
      <x:c t="str">
        <x:v>KOMPONENS</x:v>
      </x:c>
      <x:c t="str">
        <x:v>8590913974755</x:v>
      </x:c>
      <x:c t="str">
        <x:v>szett     </x:v>
      </x:c>
      <x:c t="str">
        <x:v/>
      </x:c>
      <x:c t="n">
        <x:v>1.7860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/>
      </x:c>
    </x:row>
    <x:row>
      <x:c t="str">
        <x:v>MY009-06</x:v>
      </x:c>
      <x:c t="str">
        <x:v>PIRENEI polctartó üveggel, 800mm, króm/jégüveg</x:v>
      </x:c>
      <x:c t="str">
        <x:v>KOMPONENS</x:v>
      </x:c>
      <x:c t="str">
        <x:v>8590913975691</x:v>
      </x:c>
      <x:c t="str">
        <x:v>szett     </x:v>
      </x:c>
      <x:c t="str">
        <x:v/>
      </x:c>
      <x:c t="n">
        <x:v>1.9160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28600.0000</x:v>
      </x:c>
      <x:c t="str">
        <x:v/>
      </x:c>
    </x:row>
    <x:row>
      <x:c t="str">
        <x:v>MY009-11</x:v>
      </x:c>
      <x:c t="str">
        <x:v>PIRENEI polctartó üveggel, 200mm, króm/transzparent üveg</x:v>
      </x:c>
      <x:c t="str">
        <x:v>KOMPONENS</x:v>
      </x:c>
      <x:c t="str">
        <x:v>8590913976797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25100.0000</x:v>
      </x:c>
      <x:c t="str">
        <x:v/>
      </x:c>
    </x:row>
    <x:row>
      <x:c t="str">
        <x:v>MY009-12</x:v>
      </x:c>
      <x:c t="str">
        <x:v>PIRENEI polctartó üveggel, 300mm, króm/transzparent üveg</x:v>
      </x:c>
      <x:c t="str">
        <x:v>KOMPONENS</x:v>
      </x:c>
      <x:c t="str">
        <x:v>8590913976780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24900.0000</x:v>
      </x:c>
      <x:c t="str">
        <x:v/>
      </x:c>
    </x:row>
    <x:row>
      <x:c t="str">
        <x:v>MY009-13</x:v>
      </x:c>
      <x:c t="str">
        <x:v>PIRENEI polctartó üveggel, 500mm, króm/transzparent üveg</x:v>
      </x:c>
      <x:c t="str">
        <x:v>KOMPONENS</x:v>
      </x:c>
      <x:c t="str">
        <x:v>8590913974816</x:v>
      </x:c>
      <x:c t="str">
        <x:v>szett     </x:v>
      </x:c>
      <x:c t="str">
        <x:v/>
      </x:c>
      <x:c t="n">
        <x:v>1.0360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MY009-14</x:v>
      </x:c>
      <x:c t="str">
        <x:v>PIRENEI polctartó üveggel, 600mm, króm/transzparent üveg</x:v>
      </x:c>
      <x:c t="str">
        <x:v>KOMPONENS</x:v>
      </x:c>
      <x:c t="str">
        <x:v>8590913974830</x:v>
      </x:c>
      <x:c t="str">
        <x:v>szett     </x:v>
      </x:c>
      <x:c t="str">
        <x:v/>
      </x:c>
      <x:c t="n">
        <x:v>1.1660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25400.0000</x:v>
      </x:c>
      <x:c t="str">
        <x:v/>
      </x:c>
    </x:row>
    <x:row>
      <x:c t="str">
        <x:v>MY009-15</x:v>
      </x:c>
      <x:c t="str">
        <x:v>PIRENEI polctartó üveggel, 700mm, króm/transzparent üveg</x:v>
      </x:c>
      <x:c t="str">
        <x:v>KOMPONENS</x:v>
      </x:c>
      <x:c t="str">
        <x:v>8590913974854</x:v>
      </x:c>
      <x:c t="str">
        <x:v>szett     </x:v>
      </x:c>
      <x:c t="str">
        <x:v/>
      </x:c>
      <x:c t="n">
        <x:v>1.3060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28100.0000</x:v>
      </x:c>
      <x:c t="str">
        <x:v/>
      </x:c>
    </x:row>
    <x:row>
      <x:c t="str">
        <x:v>MY009-16</x:v>
      </x:c>
      <x:c t="str">
        <x:v>PIRENEI polctartó üveggel, 800mm, króm/transzparent üveg</x:v>
      </x:c>
      <x:c t="str">
        <x:v>KOMPONENS</x:v>
      </x:c>
      <x:c t="str">
        <x:v>8590913974878</x:v>
      </x:c>
      <x:c t="str">
        <x:v>szett     </x:v>
      </x:c>
      <x:c t="str">
        <x:v/>
      </x:c>
      <x:c t="n">
        <x:v>1.4360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MY009B-01</x:v>
      </x:c>
      <x:c t="str">
        <x:v>PIRENEI polctartó üveggel, 200mm, fekete/jégüveg</x:v>
      </x:c>
      <x:c t="str">
        <x:v>KOMPONENS</x:v>
      </x:c>
      <x:c t="str">
        <x:v>8590913976827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MY009B-02</x:v>
      </x:c>
      <x:c t="str">
        <x:v>PIRENEI polctartó üveggel, 300mm, fekete/jégüveg</x:v>
      </x:c>
      <x:c t="str">
        <x:v>KOMPONENS</x:v>
      </x:c>
      <x:c t="str">
        <x:v>8590913976834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MY009B-03</x:v>
      </x:c>
      <x:c t="str">
        <x:v>PIRENEI polctartó üveggel, 500mm, fekete/jégüveg</x:v>
      </x:c>
      <x:c t="str">
        <x:v>KOMPONENS</x:v>
      </x:c>
      <x:c t="str">
        <x:v>8590913974748</x:v>
      </x:c>
      <x:c t="str">
        <x:v>szett     </x:v>
      </x:c>
      <x:c t="str">
        <x:v/>
      </x:c>
      <x:c t="n">
        <x:v>1.4560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MY009B-04</x:v>
      </x:c>
      <x:c t="str">
        <x:v>PIRENEI polctartó üveggel, 600mm, fekete/jégüveg</x:v>
      </x:c>
      <x:c t="str">
        <x:v>KOMPONENS</x:v>
      </x:c>
      <x:c t="str">
        <x:v>8590913974946</x:v>
      </x:c>
      <x:c t="str">
        <x:v>szett     </x:v>
      </x:c>
      <x:c t="str">
        <x:v/>
      </x:c>
      <x:c t="n">
        <x:v>1.5760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29200.0000</x:v>
      </x:c>
      <x:c t="str">
        <x:v/>
      </x:c>
    </x:row>
    <x:row>
      <x:c t="str">
        <x:v>MY009B-05</x:v>
      </x:c>
      <x:c t="str">
        <x:v>PIRENEI polctartó üveggel, 700mm, fekete/jégüveg</x:v>
      </x:c>
      <x:c t="str">
        <x:v>KOMPONENS</x:v>
      </x:c>
      <x:c t="str">
        <x:v>8590913974762</x:v>
      </x:c>
      <x:c t="str">
        <x:v>szett     </x:v>
      </x:c>
      <x:c t="str">
        <x:v/>
      </x:c>
      <x:c t="n">
        <x:v>1.7860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MY009B-06</x:v>
      </x:c>
      <x:c t="str">
        <x:v>PIRENEI polctartó üveggel, 800mm, fekete/jégüveg</x:v>
      </x:c>
      <x:c t="str">
        <x:v>KOMPONENS</x:v>
      </x:c>
      <x:c t="str">
        <x:v>8590913974779</x:v>
      </x:c>
      <x:c t="str">
        <x:v>szett     </x:v>
      </x:c>
      <x:c t="str">
        <x:v/>
      </x:c>
      <x:c t="n">
        <x:v>1.9160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30600.0000</x:v>
      </x:c>
      <x:c t="str">
        <x:v/>
      </x:c>
    </x:row>
    <x:row>
      <x:c t="str">
        <x:v>MY009B-11</x:v>
      </x:c>
      <x:c t="str">
        <x:v>PIRENEI polctartó üveggel, 200mm, fekete/transzparent üveg</x:v>
      </x:c>
      <x:c t="str">
        <x:v>KOMPONENS</x:v>
      </x:c>
      <x:c t="str">
        <x:v>8590913976803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MY009B-12</x:v>
      </x:c>
      <x:c t="str">
        <x:v>PIRENEI polctartó üveggel, 300mm, fekete/transzparent üveg</x:v>
      </x:c>
      <x:c t="str">
        <x:v>KOMPONENS</x:v>
      </x:c>
      <x:c t="str">
        <x:v>8590913976810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26900.0000</x:v>
      </x:c>
      <x:c t="str">
        <x:v/>
      </x:c>
    </x:row>
    <x:row>
      <x:c t="str">
        <x:v>MY009B-13</x:v>
      </x:c>
      <x:c t="str">
        <x:v>PIRENEI polctartó üveggel, 500mm, fekete/transzparent üveg</x:v>
      </x:c>
      <x:c t="str">
        <x:v>KOMPONENS</x:v>
      </x:c>
      <x:c t="str">
        <x:v>8590913974823</x:v>
      </x:c>
      <x:c t="str">
        <x:v>szett     </x:v>
      </x:c>
      <x:c t="str">
        <x:v/>
      </x:c>
      <x:c t="n">
        <x:v>1.0360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/>
      </x:c>
    </x:row>
    <x:row>
      <x:c t="str">
        <x:v>MY009B-14</x:v>
      </x:c>
      <x:c t="str">
        <x:v>PIRENEI polctartó üveggel, 600mm, fekete/transzparent üveg</x:v>
      </x:c>
      <x:c t="str">
        <x:v>KOMPONENS</x:v>
      </x:c>
      <x:c t="str">
        <x:v>8590913974847</x:v>
      </x:c>
      <x:c t="str">
        <x:v>szett     </x:v>
      </x:c>
      <x:c t="str">
        <x:v/>
      </x:c>
      <x:c t="n">
        <x:v>1.1660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27400.0000</x:v>
      </x:c>
      <x:c t="str">
        <x:v/>
      </x:c>
    </x:row>
    <x:row>
      <x:c t="str">
        <x:v>MY009B-15</x:v>
      </x:c>
      <x:c t="str">
        <x:v>PIRENEI polctartó üveggel, 700mm, fekete/transzparent üveg</x:v>
      </x:c>
      <x:c t="str">
        <x:v>KOMPONENS</x:v>
      </x:c>
      <x:c t="str">
        <x:v>8590913974861</x:v>
      </x:c>
      <x:c t="str">
        <x:v>szett     </x:v>
      </x:c>
      <x:c t="str">
        <x:v/>
      </x:c>
      <x:c t="n">
        <x:v>1.3060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30100.0000</x:v>
      </x:c>
      <x:c t="str">
        <x:v/>
      </x:c>
    </x:row>
    <x:row>
      <x:c t="str">
        <x:v>MY009B-16</x:v>
      </x:c>
      <x:c t="str">
        <x:v>PIRENEI polctartó üveggel, 800mm, fekete/transzparent üveg</x:v>
      </x:c>
      <x:c t="str">
        <x:v>KOMPONENS</x:v>
      </x:c>
      <x:c t="str">
        <x:v>8590913974885</x:v>
      </x:c>
      <x:c t="str">
        <x:v>szett     </x:v>
      </x:c>
      <x:c t="str">
        <x:v/>
      </x:c>
      <x:c t="n">
        <x:v>1.4360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31500.0000</x:v>
      </x:c>
      <x:c t="str">
        <x:v/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NB-1160D-1</x:v>
      </x:c>
      <x:c t="str">
        <x:v>ETIUDA monoblokkos WC BLOOMING EKO PLUS elektronikus bidé, WC-ülőkével</x:v>
      </x:c>
      <x:c t="str">
        <x:v>KOMPONENS</x:v>
      </x:c>
      <x:c t="str">
        <x:v>8590913943713</x:v>
      </x:c>
      <x:c t="str">
        <x:v>szett     </x:v>
      </x:c>
      <x:c t="str">
        <x:v/>
      </x:c>
      <x:c t="n">
        <x:v>43.4250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378000.0000</x:v>
      </x:c>
      <x:c t="str">
        <x:v/>
      </x:c>
    </x:row>
    <x:row>
      <x:c t="str">
        <x:v>NB-1160D-3</x:v>
      </x:c>
      <x:c t="str">
        <x:v>AVVA fali WC BLOOMING EKO PLUS elektronikus bidé, WC-ülőkével</x:v>
      </x:c>
      <x:c t="str">
        <x:v>KOMPONENS</x:v>
      </x:c>
      <x:c t="str">
        <x:v>8590913950421</x:v>
      </x:c>
      <x:c t="str">
        <x:v>szett     </x:v>
      </x:c>
      <x:c t="str">
        <x:v/>
      </x:c>
      <x:c t="n">
        <x:v>30.5550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316000.0000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NB-R770D-1</x:v>
      </x:c>
      <x:c t="str">
        <x:v>BRILLA fali WC BLOOMING elektronikus bidé, WC-ülőkével</x:v>
      </x:c>
      <x:c t="str">
        <x:v>KOMPONENS</x:v>
      </x:c>
      <x:c t="str">
        <x:v>8590913943669</x:v>
      </x:c>
      <x:c t="str">
        <x:v>szett     </x:v>
      </x:c>
      <x:c t="str">
        <x:v/>
      </x:c>
      <x:c t="n">
        <x:v>33.7000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410000.0000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73249000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70139900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70139900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>kifutott: 2026.05</x:v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2026.05</x:v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kifutott: 2026.05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2026.05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P58-0130-0250</x:v>
      </x:c>
      <x:c t="str">
        <x:v>SCHWAB PLUTO nyomógomb, 247x160 mm, fényes fehér</x:v>
      </x:c>
      <x:c t="str">
        <x:v>SAPHO</x:v>
      </x:c>
      <x:c t="str">
        <x:v>8681282612611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>újdonság: 2026.06</x:v>
      </x:c>
    </x:row>
    <x:row>
      <x:c t="str">
        <x:v>P58-0190-0250</x:v>
      </x:c>
      <x:c t="str">
        <x:v>SCHWAB PLUTO nyomógomb, 247x160 mm, matt fekete</x:v>
      </x:c>
      <x:c t="str">
        <x:v>SAPHO</x:v>
      </x:c>
      <x:c t="str">
        <x:v>8681282612741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2026.06</x:v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ülőke nélkül,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PB105WR</x:v>
      </x:c>
      <x:c t="str">
        <x:v>AQUALINE VITO RIMLESS  monoblokkos WC, ülőke nélkül, alsó/hátsó kifolyású, 61x35,5cm</x:v>
      </x:c>
      <x:c t="str">
        <x:v>KOMPONENS</x:v>
      </x:c>
      <x:c t="str">
        <x:v/>
      </x:c>
      <x:c t="str">
        <x:v>szett     </x:v>
      </x:c>
      <x:c t="str">
        <x:v/>
      </x:c>
      <x:c t="n">
        <x:v>44.4000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61000.0000</x:v>
      </x:c>
      <x:c t="str">
        <x:v/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PB106WR</x:v>
      </x:c>
      <x:c t="str">
        <x:v>AQUALINE TAVON RIMLESS  monoblokkos WC, hátsó kifolyású, ülőke nélkül</x:v>
      </x:c>
      <x:c t="str">
        <x:v>KOMPONENS</x:v>
      </x:c>
      <x:c t="str">
        <x:v/>
      </x:c>
      <x:c t="str">
        <x:v>szett     </x:v>
      </x:c>
      <x:c t="str">
        <x:v/>
      </x:c>
      <x:c t="n">
        <x:v>48.0000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59500.0000</x:v>
      </x:c>
      <x:c t="str">
        <x:v/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PB107WR</x:v>
      </x:c>
      <x:c t="str">
        <x:v>AQUALINE IMALA RIMLESS Vortex monoblokkos WC, alsó/hátsó kifolyású</x:v>
      </x:c>
      <x:c t="str">
        <x:v>KOMPONENS</x:v>
      </x:c>
      <x:c t="str">
        <x:v/>
      </x:c>
      <x:c t="str">
        <x:v>szett     </x:v>
      </x:c>
      <x:c t="str">
        <x:v/>
      </x:c>
      <x:c t="n">
        <x:v>48.0000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beépített csapteleppel,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PC1012WRBE</x:v>
      </x:c>
      <x:c t="str">
        <x:v>PACO RIMLESS monoblokkos WC, alsó/hátsó kifolyású, ülőke nélkül, duálgombos öblítőmechanikával, 38x61cm, elefántcsont</x:v>
      </x:c>
      <x:c t="str">
        <x:v>KOMPONENS</x:v>
      </x:c>
      <x:c t="str">
        <x:v>8590913117237</x:v>
      </x:c>
      <x:c t="str">
        <x:v>szett     </x:v>
      </x:c>
      <x:c t="str">
        <x:v/>
      </x:c>
      <x:c t="n">
        <x:v>46.9300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178000.0000</x:v>
      </x:c>
      <x:c t="str">
        <x:v/>
      </x:c>
    </x:row>
    <x:row>
      <x:c t="str">
        <x:v>PC1012WRGR</x:v>
      </x:c>
      <x:c t="str">
        <x:v>PACO RIMLESS monoblokkos WC, alsó/hátsó kifolyású, ülőke nélkül, 38x64cm, duálgombos öblítőmechanikával, matt szürke</x:v>
      </x:c>
      <x:c t="str">
        <x:v>KOMPONENS</x:v>
      </x:c>
      <x:c t="str">
        <x:v>8590913999734</x:v>
      </x:c>
      <x:c t="str">
        <x:v>szett     </x:v>
      </x:c>
      <x:c t="str">
        <x:v/>
      </x:c>
      <x:c t="n">
        <x:v>48.9800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PC104V</x:v>
      </x:c>
      <x:c t="str">
        <x:v>TURKU RIMLESS VORTEX monoblokkos WC, alsó/hátsó kifolyású, ülőke nélkül</x:v>
      </x:c>
      <x:c t="str">
        <x:v>KOMPONENS</x:v>
      </x:c>
      <x:c t="str">
        <x:v>8590913148286</x:v>
      </x:c>
      <x:c t="str">
        <x:v>szett     </x:v>
      </x:c>
      <x:c t="str">
        <x:v/>
      </x:c>
      <x:c t="n">
        <x:v>35.2000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98000.0000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>kiárusítás: 2026.05</x:v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PC105WR</x:v>
      </x:c>
      <x:c t="str">
        <x:v>INFINITY RIMLESS monoblokkos WC, alsó/hátsó kifolyású, ülőke nélkül</x:v>
      </x:c>
      <x:c t="str">
        <x:v>KOMPONENS</x:v>
      </x:c>
      <x:c t="str">
        <x:v>8590913982224</x:v>
      </x:c>
      <x:c t="str">
        <x:v>szett     </x:v>
      </x:c>
      <x:c t="str">
        <x:v/>
      </x:c>
      <x:c t="n">
        <x:v>49.0000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91000.0000</x:v>
      </x:c>
      <x:c t="str">
        <x:v/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PC106V</x:v>
      </x:c>
      <x:c t="str">
        <x:v>AVIS VORTEX RIMLESS monoblokkos WC, alsó/hátsó kifolyású, ülőke nélkül</x:v>
      </x:c>
      <x:c t="str">
        <x:v>KOMPONENS</x:v>
      </x:c>
      <x:c t="str">
        <x:v>8590913116377</x:v>
      </x:c>
      <x:c t="str">
        <x:v>szett     </x:v>
      </x:c>
      <x:c t="str">
        <x:v/>
      </x:c>
      <x:c t="n">
        <x:v>47.2300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112000.0000</x:v>
      </x:c>
      <x:c t="str">
        <x:v/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PC107V</x:v>
      </x:c>
      <x:c t="str">
        <x:v>IMALA VORTEX RIMLESS monoblokkos WC, alsó/hátsó kifolyású, ülőke nélkül</x:v>
      </x:c>
      <x:c t="str">
        <x:v>KOMPONENS</x:v>
      </x:c>
      <x:c t="str">
        <x:v>8590913123191</x:v>
      </x:c>
      <x:c t="str">
        <x:v>szett     </x:v>
      </x:c>
      <x:c t="str">
        <x:v/>
      </x:c>
      <x:c t="n">
        <x:v>44.4000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PC108WR</x:v>
      </x:c>
      <x:c t="str">
        <x:v>SANIVEX RIMLESS monoblokkos WC, hátsó kifolyású, ülőke nélkül </x:v>
      </x:c>
      <x:c t="str">
        <x:v>KOMPONENS</x:v>
      </x:c>
      <x:c t="str">
        <x:v>8590913134494</x:v>
      </x:c>
      <x:c t="str">
        <x:v>db   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újdonság: 2026.06</x:v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kifutott: 2026.05</x:v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>kifutott: 2026.05</x:v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>kifutott: 2026.05</x:v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>kifutott: 2026.05</x:v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2026.05</x:v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kifutott: 2026.05</x:v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>kifutott: 2026.05</x:v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>kifutott: 2026.05</x:v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>kifutott: 2026.05</x:v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>kifutott: 2026.05</x:v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>kifutott: 2026.05</x:v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>kifutott: 2026.05</x:v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>kifutott: 2026.05</x:v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>kifutott: 2026.05</x:v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kifutott: 2026.05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kifutott: 2026.05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kifutott: 2026.05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kifutott: 2026.05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kifutott: 2026.05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kifutott: 2026.05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kifutott: 2026.05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kifutott: 2026.05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kifutott: 2026.05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kifutott: 2026.05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2026.05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PI5838-01</x:v>
      </x:c>
      <x:c t="str">
        <x:v>AQUALINE mosdótartó szekrény fali kiöntővel, szifonnal, 58x38cm</x:v>
      </x:c>
      <x:c t="str">
        <x:v>KOMPONENS</x:v>
      </x:c>
      <x:c t="str">
        <x:v>8590913146282</x:v>
      </x:c>
      <x:c t="str">
        <x:v>szett     </x:v>
      </x:c>
      <x:c t="str">
        <x:v/>
      </x:c>
      <x:c t="n">
        <x:v>7.9800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PN212</x:v>
      </x:c>
      <x:c t="str">
        <x:v>PANEDA mosdótartószekrény, 119x55x45,2cm</x:v>
      </x:c>
      <x:c t="str">
        <x:v>KOMPONENS</x:v>
      </x:c>
      <x:c t="str">
        <x:v>8590913993886</x:v>
      </x:c>
      <x:c t="str">
        <x:v>szett     </x:v>
      </x:c>
      <x:c t="str">
        <x:v>94036090</x:v>
      </x:c>
      <x:c t="n">
        <x:v>55.0000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172000.0000</x:v>
      </x:c>
      <x:c t="str">
        <x:v/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PN312</x:v>
      </x:c>
      <x:c t="str">
        <x:v>PANEDA STRIP mosdótartó szekrény, 119x55x45,2cm, emporio tölgy</x:v>
      </x:c>
      <x:c t="str">
        <x:v>KOMPONENS</x:v>
      </x:c>
      <x:c t="str">
        <x:v>8590913998553</x:v>
      </x:c>
      <x:c t="str">
        <x:v>szett     </x:v>
      </x:c>
      <x:c t="str">
        <x:v>94036090</x:v>
      </x:c>
      <x:c t="n">
        <x:v>55.0000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208000.0000</x:v>
      </x:c>
      <x:c t="str">
        <x:v/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kifutott: 2026.05</x:v>
      </x:c>
    </x:row>
    <x:row>
      <x:c t="str">
        <x:v>PS105</x:v>
      </x:c>
      <x:c t="str">
        <x:v>AQUALINE HYGIE Soft Close Slim WC-ülőke </x:v>
      </x:c>
      <x:c t="str">
        <x:v>AQUALINE</x:v>
      </x:c>
      <x:c t="str">
        <x:v>8590913134463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12000.0000</x:v>
      </x:c>
      <x:c t="str">
        <x:v>újdonság: 2026.05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/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/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/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/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PY42/14-01</x:v>
      </x:c>
      <x:c t="str">
        <x:v>SPY falba süllyesztett zuhanycsaptelep, 2-irányú váltóval, zuhanyszettel és fejzuhannyal, matt fehér</x:v>
      </x:c>
      <x:c t="str">
        <x:v>KOMPONENS</x:v>
      </x:c>
      <x:c t="str">
        <x:v>8590913969010</x:v>
      </x:c>
      <x:c t="str">
        <x:v>szett     </x:v>
      </x:c>
      <x:c t="str">
        <x:v/>
      </x:c>
      <x:c t="n">
        <x:v>5.1820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336500.0000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5.1830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190500.0000</x:v>
      </x:c>
      <x:c t="str">
        <x:v>kifutott: 2025.12</x:v>
      </x:c>
    </x:row>
    <x:row>
      <x:c t="str">
        <x:v>PY42/15-03</x:v>
      </x:c>
      <x:c t="str">
        <x:v>SPY falba süllyesztett zuhanycsaptelep, 2-irányú váltóval, zuhanyszettel, fejzuhannyal, matt fekete</x:v>
      </x:c>
      <x:c t="str">
        <x:v>KOMPONENS</x:v>
      </x:c>
      <x:c t="str">
        <x:v>8590913134401</x:v>
      </x:c>
      <x:c t="str">
        <x:v>szett     </x:v>
      </x:c>
      <x:c t="str">
        <x:v/>
      </x:c>
      <x:c t="n">
        <x:v>5.0840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180500.0000</x:v>
      </x:c>
      <x:c t="str">
        <x:v/>
      </x:c>
    </x:row>
    <x:row>
      <x:c t="str">
        <x:v>PY42/15-04</x:v>
      </x:c>
      <x:c t="str">
        <x:v>SPY falba süllyesztett zuhanycsaptelep, 2-irányú váltóval, zuhanyszettel, fejzuhannyal, matt fekete, matt fekete</x:v>
      </x:c>
      <x:c t="str">
        <x:v>KOMPONENS</x:v>
      </x:c>
      <x:c t="str">
        <x:v>8590913134418</x:v>
      </x:c>
      <x:c t="str">
        <x:v>szett     </x:v>
      </x:c>
      <x:c t="str">
        <x:v/>
      </x:c>
      <x:c t="n">
        <x:v>6.2120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201200.0000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PY42/17-01</x:v>
      </x:c>
      <x:c t="str">
        <x:v>SPY falba süllyesztett zuhanycsaptelep, 2-irányú váltóval, zuhanyszettel és fejzuhannyal, arany</x:v>
      </x:c>
      <x:c t="str">
        <x:v>KOMPONENS</x:v>
      </x:c>
      <x:c t="str">
        <x:v>8590913969027</x:v>
      </x:c>
      <x:c t="str">
        <x:v>szett     </x:v>
      </x:c>
      <x:c t="str">
        <x:v/>
      </x:c>
      <x:c t="n">
        <x:v>5.9690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PY42-03</x:v>
      </x:c>
      <x:c t="str">
        <x:v>SPY falba süllyesztett zuhanycsaptelep, 2-irányú váltóval, zuhanyszettel, fejzuhannyal, króm</x:v>
      </x:c>
      <x:c t="str">
        <x:v>KOMPONENS</x:v>
      </x:c>
      <x:c t="str">
        <x:v>8590913134425</x:v>
      </x:c>
      <x:c t="str">
        <x:v>szett     </x:v>
      </x:c>
      <x:c t="str">
        <x:v/>
      </x:c>
      <x:c t="n">
        <x:v>5.0670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148200.0000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RH396B-01</x:v>
      </x:c>
      <x:c t="str">
        <x:v>Falbasüllyesztett termosztatikus zuhanycsaptelep, zuhanyszettel, fejzuhannnyal, 2-irányú váltóval, matt fekete</x:v>
      </x:c>
      <x:c t="str">
        <x:v>KOMPONENS</x:v>
      </x:c>
      <x:c t="str">
        <x:v>8590913134432</x:v>
      </x:c>
      <x:c t="str">
        <x:v>szett     </x:v>
      </x:c>
      <x:c t="str">
        <x:v/>
      </x:c>
      <x:c t="n">
        <x:v>6.3860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146100.0000</x:v>
      </x:c>
      <x:c t="str">
        <x:v/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kifutott: 2026.05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RL1115RL3215</x:v>
      </x:c>
      <x:c t="str">
        <x:v>ROLLS LINE szögletes zuhanykabin 1100x800mm, balos/jobbos, transzparent üveg</x:v>
      </x:c>
      <x:c t="str">
        <x:v>KOMPONENS</x:v>
      </x:c>
      <x:c t="str">
        <x:v>8590913917820</x:v>
      </x:c>
      <x:c t="str">
        <x:v>szett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365000.0000</x:v>
      </x:c>
      <x:c t="str">
        <x:v/>
      </x:c>
    </x:row>
    <x:row>
      <x:c t="str">
        <x:v>RL1115RL3315</x:v>
      </x:c>
      <x:c t="str">
        <x:v>ROLLS LINE szögletes zuhanykabin 1100x900mm, balos/jobbos, transzparent üveg</x:v>
      </x:c>
      <x:c t="str">
        <x:v>KOMPONENS</x:v>
      </x:c>
      <x:c t="str">
        <x:v>8590913917837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372000.0000</x:v>
      </x:c>
      <x:c t="str">
        <x:v/>
      </x:c>
    </x:row>
    <x:row>
      <x:c t="str">
        <x:v>RL1115RL3415</x:v>
      </x:c>
      <x:c t="str">
        <x:v>ROLLS LINE szögletes zuhanykabin 1100x1000mm, balos/jobbos, transzparent üveg</x:v>
      </x:c>
      <x:c t="str">
        <x:v>KOMPONENS</x:v>
      </x:c>
      <x:c t="str">
        <x:v>8590913917844</x:v>
      </x:c>
      <x:c t="str">
        <x:v>szett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RL1215RL3215</x:v>
      </x:c>
      <x:c t="str">
        <x:v>ROLLS LINE szögletes zuhanykabin 1200x800mm, balos/jobbos, transzparent üveg</x:v>
      </x:c>
      <x:c t="str">
        <x:v>KOMPONENS</x:v>
      </x:c>
      <x:c t="str">
        <x:v>8590913917851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372000.0000</x:v>
      </x:c>
      <x:c t="str">
        <x:v/>
      </x:c>
    </x:row>
    <x:row>
      <x:c t="str">
        <x:v>RL1215RL3315</x:v>
      </x:c>
      <x:c t="str">
        <x:v>ROLLS LINE szögletes zuhanykabin 1200x900mm, balos/jobbos, transzparent üveg</x:v>
      </x:c>
      <x:c t="str">
        <x:v>KOMPONENS</x:v>
      </x:c>
      <x:c t="str">
        <x:v>8590913917868</x:v>
      </x:c>
      <x:c t="str">
        <x:v>szett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379000.0000</x:v>
      </x:c>
      <x:c t="str">
        <x:v/>
      </x:c>
    </x:row>
    <x:row>
      <x:c t="str">
        <x:v>RL1215RL3415</x:v>
      </x:c>
      <x:c t="str">
        <x:v>ROLLS LINE szögletes zuhanykabin 1200x1000mm, balos/jobbos, transzparent üveg</x:v>
      </x:c>
      <x:c t="str">
        <x:v>KOMPONENS</x:v>
      </x:c>
      <x:c t="str">
        <x:v>8590913917875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RL1315RL3215</x:v>
      </x:c>
      <x:c t="str">
        <x:v>ROLLS LINE szögletes zuhanykabin 1300x800mm, balos/jobbos, transzparent üveg</x:v>
      </x:c>
      <x:c t="str">
        <x:v>KOMPONENS</x:v>
      </x:c>
      <x:c t="str">
        <x:v>8590913917882</x:v>
      </x:c>
      <x:c t="str">
        <x:v>szett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RL1315RL3315</x:v>
      </x:c>
      <x:c t="str">
        <x:v>ROLLS LINE szögletes zuhanykabin 1300x900mm, balos/jobbos, transzparent üveg</x:v>
      </x:c>
      <x:c t="str">
        <x:v>KOMPONENS</x:v>
      </x:c>
      <x:c t="str">
        <x:v>8590913917899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RL1315RL3415</x:v>
      </x:c>
      <x:c t="str">
        <x:v>ROLLS LINE szögletes zuhanykabin 1300x1000mm, balos/jobbos, transzparent üveg</x:v>
      </x:c>
      <x:c t="str">
        <x:v>KOMPONENS</x:v>
      </x:c>
      <x:c t="str">
        <x:v>8590913917905</x:v>
      </x:c>
      <x:c t="str">
        <x:v>szett     </x:v>
      </x:c>
      <x:c t="str">
        <x:v/>
      </x:c>
      <x:c t="n">
        <x:v>103.0000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RL1415RL3215</x:v>
      </x:c>
      <x:c t="str">
        <x:v>ROLLS LINE szögletes zuhanykabin 1400x800mm, balos/jobbos, transzparent üveg</x:v>
      </x:c>
      <x:c t="str">
        <x:v>KOMPONENS</x:v>
      </x:c>
      <x:c t="str">
        <x:v>8590913917912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RL1415RL3315</x:v>
      </x:c>
      <x:c t="str">
        <x:v>ROLLS LINE szögletes zuhanykabin 1400x900mm, balos/jobbos, transzparent üveg</x:v>
      </x:c>
      <x:c t="str">
        <x:v>KOMPONENS</x:v>
      </x:c>
      <x:c t="str">
        <x:v>8590913917929</x:v>
      </x:c>
      <x:c t="str">
        <x:v>szett     </x:v>
      </x:c>
      <x:c t="str">
        <x:v/>
      </x:c>
      <x:c t="n">
        <x:v>103.0000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394000.0000</x:v>
      </x:c>
      <x:c t="str">
        <x:v/>
      </x:c>
    </x:row>
    <x:row>
      <x:c t="str">
        <x:v>RL1415RL3415</x:v>
      </x:c>
      <x:c t="str">
        <x:v>ROLLS LINE szögletes zuhanykabin 1400x1000mm, balos/jobbos, transzparent üveg</x:v>
      </x:c>
      <x:c t="str">
        <x:v>KOMPONENS</x:v>
      </x:c>
      <x:c t="str">
        <x:v>8590913917936</x:v>
      </x:c>
      <x:c t="str">
        <x:v>szett     </x:v>
      </x:c>
      <x:c t="str">
        <x:v/>
      </x:c>
      <x:c t="n">
        <x:v>107.0000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402000.0000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RL1515RL3215</x:v>
      </x:c>
      <x:c t="str">
        <x:v>ROLLS LINE szögletes zuhanykabin 1500x800mm, balos/jobbos, transzparent üveg</x:v>
      </x:c>
      <x:c t="str">
        <x:v>KOMPONENS</x:v>
      </x:c>
      <x:c t="str">
        <x:v>8590913917943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409000.0000</x:v>
      </x:c>
      <x:c t="str">
        <x:v/>
      </x:c>
    </x:row>
    <x:row>
      <x:c t="str">
        <x:v>RL1515RL3315</x:v>
      </x:c>
      <x:c t="str">
        <x:v>ROLLS LINE szögletes zuhanykabin 1500x900mm, balos/jobbos, transzparent üveg</x:v>
      </x:c>
      <x:c t="str">
        <x:v>KOMPONENS</x:v>
      </x:c>
      <x:c t="str">
        <x:v>8590913917950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416000.0000</x:v>
      </x:c>
      <x:c t="str">
        <x:v/>
      </x:c>
    </x:row>
    <x:row>
      <x:c t="str">
        <x:v>RL1515RL3415</x:v>
      </x:c>
      <x:c t="str">
        <x:v>ROLLS LINE szögletes zuhanykabin 1500x1000mm, balos/jobbos, transzparent üveg</x:v>
      </x:c>
      <x:c t="str">
        <x:v>KOMPONENS</x:v>
      </x:c>
      <x:c t="str">
        <x:v>8590913917967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424000.0000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RL1615RL3215</x:v>
      </x:c>
      <x:c t="str">
        <x:v>ROLLS LINE szögletes zuhanykabin 1600x800mm, balos/jobbos, transzparent üveg</x:v>
      </x:c>
      <x:c t="str">
        <x:v>KOMPONENS</x:v>
      </x:c>
      <x:c t="str">
        <x:v>8590913917974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414000.0000</x:v>
      </x:c>
      <x:c t="str">
        <x:v/>
      </x:c>
    </x:row>
    <x:row>
      <x:c t="str">
        <x:v>RL1615RL3315</x:v>
      </x:c>
      <x:c t="str">
        <x:v>ROLLS LINE szögletes zuhanykabin 1600x900mm, balos/jobbos, transzparent üveg</x:v>
      </x:c>
      <x:c t="str">
        <x:v>KOMPONENS</x:v>
      </x:c>
      <x:c t="str">
        <x:v>8590913917981</x:v>
      </x:c>
      <x:c t="str">
        <x:v>szett     </x:v>
      </x:c>
      <x:c t="str">
        <x:v/>
      </x:c>
      <x:c t="n">
        <x:v>77.0000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421000.0000</x:v>
      </x:c>
      <x:c t="str">
        <x:v/>
      </x:c>
    </x:row>
    <x:row>
      <x:c t="str">
        <x:v>RL1615RL3415</x:v>
      </x:c>
      <x:c t="str">
        <x:v>ROLLS LINE szögletes zuhanykabin 1600x1000mm, balos/jobbos, transzparent üveg</x:v>
      </x:c>
      <x:c t="str">
        <x:v>KOMPONENS</x:v>
      </x:c>
      <x:c t="str">
        <x:v>8590913917998</x:v>
      </x:c>
      <x:c t="str">
        <x:v>szett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429000.0000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RP032-01</x:v>
      </x:c>
      <x:c t="str">
        <x:v>SMART SELECT falbasüllyesztett termosztatikus zuhanyszett, 2-irányú, króm</x:v>
      </x:c>
      <x:c t="str">
        <x:v>KOMPONENS</x:v>
      </x:c>
      <x:c t="str">
        <x:v>8590913981272</x:v>
      </x:c>
      <x:c t="str">
        <x:v>szett     </x:v>
      </x:c>
      <x:c t="str">
        <x:v>84818011</x:v>
      </x:c>
      <x:c t="n">
        <x:v>6.0840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187100.0000</x:v>
      </x:c>
      <x:c t="str">
        <x:v/>
      </x:c>
    </x:row>
    <x:row>
      <x:c t="str">
        <x:v>RP032-02</x:v>
      </x:c>
      <x:c t="str">
        <x:v>SMART SELECT falbasüllyesztett zuhanyszett termosztatikus csapteleppel, 2-irányú, állítható zuhanytartóval, króm</x:v>
      </x:c>
      <x:c t="str">
        <x:v>KOMPONENS</x:v>
      </x:c>
      <x:c t="str">
        <x:v>8590913981289</x:v>
      </x:c>
      <x:c t="str">
        <x:v>szett     </x:v>
      </x:c>
      <x:c t="str">
        <x:v>84818011</x:v>
      </x:c>
      <x:c t="n">
        <x:v>7.1900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203300.0000</x:v>
      </x:c>
      <x:c t="str">
        <x:v/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RP032B-01</x:v>
      </x:c>
      <x:c t="str">
        <x:v>SMART SELECT falbasüllyesztett termosztatikus zuhanyszett, 2-irányú, matt fekete</x:v>
      </x:c>
      <x:c t="str">
        <x:v>KOMPONENS</x:v>
      </x:c>
      <x:c t="str">
        <x:v>8590913981296</x:v>
      </x:c>
      <x:c t="str">
        <x:v>szett     </x:v>
      </x:c>
      <x:c t="str">
        <x:v>84818011</x:v>
      </x:c>
      <x:c t="n">
        <x:v>6.6250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206100.0000</x:v>
      </x:c>
      <x:c t="str">
        <x:v/>
      </x:c>
    </x:row>
    <x:row>
      <x:c t="str">
        <x:v>RP032B-02</x:v>
      </x:c>
      <x:c t="str">
        <x:v>SMART SELECT falbasüllyesztett zuhanyszett termosztatikus csapteleppel, 2-irányú, állítható zuhanytartóval, matt fekete</x:v>
      </x:c>
      <x:c t="str">
        <x:v>KOMPONENS</x:v>
      </x:c>
      <x:c t="str">
        <x:v>8590913981302</x:v>
      </x:c>
      <x:c t="str">
        <x:v>szett     </x:v>
      </x:c>
      <x:c t="str">
        <x:v>84818011</x:v>
      </x:c>
      <x:c t="n">
        <x:v>7.7700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223200.0000</x:v>
      </x:c>
      <x:c t="str">
        <x:v/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RP032GB-02</x:v>
      </x:c>
      <x:c t="str">
        <x:v>SMART SELECT falbasüllyesztett zuhanyszett termosztatikus csapteleppel, 2-irányú, állítható zuhanytartóval, matt arany</x:v>
      </x:c>
      <x:c t="str">
        <x:v>KOMPONENS</x:v>
      </x:c>
      <x:c t="str">
        <x:v>8590913981326</x:v>
      </x:c>
      <x:c t="str">
        <x:v>szett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272900.0000</x:v>
      </x:c>
      <x:c t="str">
        <x:v/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RP042-01</x:v>
      </x:c>
      <x:c t="str">
        <x:v>SMART SELECT falbasüllyesztett termosztatikus zuhanyszett, 2-irányú, króm</x:v>
      </x:c>
      <x:c t="str">
        <x:v>KOMPONENS</x:v>
      </x:c>
      <x:c t="str">
        <x:v>8590913981203</x:v>
      </x:c>
      <x:c t="str">
        <x:v>szett     </x:v>
      </x:c>
      <x:c t="str">
        <x:v>84818011</x:v>
      </x:c>
      <x:c t="n">
        <x:v>6.8390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203200.0000</x:v>
      </x:c>
      <x:c t="str">
        <x:v/>
      </x:c>
    </x:row>
    <x:row>
      <x:c t="str">
        <x:v>RP042-02</x:v>
      </x:c>
      <x:c t="str">
        <x:v>SMART SELECT falbasüllyesztett zuhanyszett termosztatikus csapteleppel, 2-irányú, állítható zuhanytartóval, króm</x:v>
      </x:c>
      <x:c t="str">
        <x:v>KOMPONENS</x:v>
      </x:c>
      <x:c t="str">
        <x:v>8590913981210</x:v>
      </x:c>
      <x:c t="str">
        <x:v>szett     </x:v>
      </x:c>
      <x:c t="str">
        <x:v>84818011</x:v>
      </x:c>
      <x:c t="n">
        <x:v>7.8580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222700.0000</x:v>
      </x:c>
      <x:c t="str">
        <x:v/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RP042B-01</x:v>
      </x:c>
      <x:c t="str">
        <x:v>SMART SELECT falbasüllyesztett termosztatikus zuhanyszett, 2-irányú, matt fekete</x:v>
      </x:c>
      <x:c t="str">
        <x:v>KOMPONENS</x:v>
      </x:c>
      <x:c t="str">
        <x:v>8590913981234</x:v>
      </x:c>
      <x:c t="str">
        <x:v>szett     </x:v>
      </x:c>
      <x:c t="str">
        <x:v>84818011</x:v>
      </x:c>
      <x:c t="n">
        <x:v>6.8800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220500.0000</x:v>
      </x:c>
      <x:c t="str">
        <x:v/>
      </x:c>
    </x:row>
    <x:row>
      <x:c t="str">
        <x:v>RP042B-02</x:v>
      </x:c>
      <x:c t="str">
        <x:v>SMART SELECT falbasüllyesztett zuhanyszett termosztatikus csapteleppel, 2-irányú, állítható zuhanytartóval, matt fekete</x:v>
      </x:c>
      <x:c t="str">
        <x:v>KOMPONENS</x:v>
      </x:c>
      <x:c t="str">
        <x:v>8590913981241</x:v>
      </x:c>
      <x:c t="str">
        <x:v>szett     </x:v>
      </x:c>
      <x:c t="str">
        <x:v>84818011</x:v>
      </x:c>
      <x:c t="n">
        <x:v>8.0080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241200.0000</x:v>
      </x:c>
      <x:c t="str">
        <x:v/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RP042GB-01</x:v>
      </x:c>
      <x:c t="str">
        <x:v>SMART SELECT falbasüllyesztett termosztatikus zuhanyszett, 2-irányú, gold matt</x:v>
      </x:c>
      <x:c t="str">
        <x:v>KOMPONENS</x:v>
      </x:c>
      <x:c t="str">
        <x:v>8590913981258</x:v>
      </x:c>
      <x:c t="str">
        <x:v>szett     </x:v>
      </x:c>
      <x:c t="str">
        <x:v>84818011</x:v>
      </x:c>
      <x:c t="n">
        <x:v>6.8800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239300.0000</x:v>
      </x:c>
      <x:c t="str">
        <x:v/>
      </x:c>
    </x:row>
    <x:row>
      <x:c t="str">
        <x:v>RP042GB-02</x:v>
      </x:c>
      <x:c t="str">
        <x:v>SMART SELECT falbasüllyesztett zuhanyszett termosztatikus csapteleppel, 2-irányú, állítható zuhanytartóval, gold matt</x:v>
      </x:c>
      <x:c t="str">
        <x:v>KOMPONENS</x:v>
      </x:c>
      <x:c t="str">
        <x:v>8590913981265</x:v>
      </x:c>
      <x:c t="str">
        <x:v>szett     </x:v>
      </x:c>
      <x:c t="str">
        <x:v>84818011</x:v>
      </x:c>
      <x:c t="n">
        <x:v>8.2600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268400.0000</x:v>
      </x:c>
      <x:c t="str">
        <x:v/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RT044</x:v>
      </x:c>
      <x:c t="str">
        <x:v>AQUALINE RITMO falsík alatti csaptelep, 2-irányú, króm</x:v>
      </x:c>
      <x:c t="str">
        <x:v>KOMPONENS</x:v>
      </x:c>
      <x:c t="str">
        <x:v>8590913146343</x:v>
      </x:c>
      <x:c t="str">
        <x:v>szett     </x:v>
      </x:c>
      <x:c t="str">
        <x:v/>
      </x:c>
      <x:c t="n">
        <x:v>3.3100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63800.0000</x:v>
      </x:c>
      <x:c t="str">
        <x:v/>
      </x:c>
    </x:row>
    <x:row>
      <x:c t="str">
        <x:v>RT045</x:v>
      </x:c>
      <x:c t="str">
        <x:v>AQUALINE RITMO falsík alatti csaptelep, 2-irányú, króm</x:v>
      </x:c>
      <x:c t="str">
        <x:v>KOMPONENS</x:v>
      </x:c>
      <x:c t="str">
        <x:v>8590913146336</x:v>
      </x:c>
      <x:c t="str">
        <x:v>szett     </x:v>
      </x:c>
      <x:c t="str">
        <x:v/>
      </x:c>
      <x:c t="n">
        <x:v>3.7400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71900.0000</x:v>
      </x:c>
      <x:c t="str">
        <x:v/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>kifutott: 2026.05</x:v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>kifutott: 2026.05</x:v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kifutott: 2026.05</x:v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SI581</x:v>
      </x:c>
      <x:c t="str">
        <x:v>mosdószifon, 5/4", 32mm, gun metal</x:v>
      </x:c>
      <x:c t="str">
        <x:v>SAPHO</x:v>
      </x:c>
      <x:c t="str">
        <x:v>8590913124686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2026.05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kiárusítás: 2026.05</x:v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>kiárusítás: 2026.05</x:v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kifutott: 2026.05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SKA380-2-01</x:v>
      </x:c>
      <x:c t="str">
        <x:v>PUNO mosdótartó konzol mosdóval, 375x870x448xmm, fekete</x:v>
      </x:c>
      <x:c t="str">
        <x:v>KOMPONENS</x:v>
      </x:c>
      <x:c t="str">
        <x:v>8590913985348</x:v>
      </x:c>
      <x:c t="str">
        <x:v>szett     </x:v>
      </x:c>
      <x:c t="str">
        <x:v/>
      </x:c>
      <x:c t="n">
        <x:v>16.0050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329300.0000</x:v>
      </x:c>
      <x:c t="str">
        <x:v/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SKA380-5-01</x:v>
      </x:c>
      <x:c t="str">
        <x:v>PUNO mosdótartó konzol mosdóval, 375x870x448xmm, matt arany</x:v>
      </x:c>
      <x:c t="str">
        <x:v>KOMPONENS</x:v>
      </x:c>
      <x:c t="str">
        <x:v>8590913985355</x:v>
      </x:c>
      <x:c t="str">
        <x:v>szett     </x:v>
      </x:c>
      <x:c t="str">
        <x:v/>
      </x:c>
      <x:c t="n">
        <x:v>12.9050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340300.0000</x:v>
      </x:c>
      <x:c t="str">
        <x:v/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kifutott: 2026.05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SKA570-2-01</x:v>
      </x:c>
      <x:c t="str">
        <x:v>PUNO mosdótartó konzol polccal és mosdóval, 550x860x360mm, fekete</x:v>
      </x:c>
      <x:c t="str">
        <x:v>KOMPONENS</x:v>
      </x:c>
      <x:c t="str">
        <x:v>8590913944369</x:v>
      </x:c>
      <x:c t="str">
        <x:v>szett     </x:v>
      </x:c>
      <x:c t="str">
        <x:v/>
      </x:c>
      <x:c t="n">
        <x:v>15.8000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287000.0000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SKA570-5-01</x:v>
      </x:c>
      <x:c t="str">
        <x:v>PUNO mosdótartó konzol mosdóval, 550x860x360mm, matt arany</x:v>
      </x:c>
      <x:c t="str">
        <x:v>KOMPONENS</x:v>
      </x:c>
      <x:c t="str">
        <x:v>8590913982996</x:v>
      </x:c>
      <x:c t="str">
        <x:v>szett     </x:v>
      </x:c>
      <x:c t="str">
        <x:v/>
      </x:c>
      <x:c t="n">
        <x:v>15.8000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328000.0000</x:v>
      </x:c>
      <x:c t="str">
        <x:v/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SKA590-2-01</x:v>
      </x:c>
      <x:c t="str">
        <x:v>PUNO mosdótartó konzol polccal és mosdóval, 600x860x396mm, fekete</x:v>
      </x:c>
      <x:c t="str">
        <x:v>KOMPONENS</x:v>
      </x:c>
      <x:c t="str">
        <x:v>8590913944376</x:v>
      </x:c>
      <x:c t="str">
        <x:v>szett     </x:v>
      </x:c>
      <x:c t="str">
        <x:v/>
      </x:c>
      <x:c t="n">
        <x:v>16.2500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288000.0000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SKA590-5-01</x:v>
      </x:c>
      <x:c t="str">
        <x:v>PUNO pedestal with the washbasin 600x860x396mm, gold matt</x:v>
      </x:c>
      <x:c t="str">
        <x:v>KOMPONENS</x:v>
      </x:c>
      <x:c t="str">
        <x:v>8590913944383</x:v>
      </x:c>
      <x:c t="str">
        <x:v>szett     </x:v>
      </x:c>
      <x:c t="str">
        <x:v/>
      </x:c>
      <x:c t="n">
        <x:v>16.2500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39221000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2026.05</x:v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kifutott: 2026.05</x:v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SX001-01</x:v>
      </x:c>
      <x:c t="str">
        <x:v>SINTRA ECO mosdócsaptelep kifolyócsővel, 3,8 l/min, króm</x:v>
      </x:c>
      <x:c t="str">
        <x:v>KOMPONENS</x:v>
      </x:c>
      <x:c t="str">
        <x:v>8590913121418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12900.0000</x:v>
      </x:c>
      <x:c t="str">
        <x:v/>
      </x:c>
    </x:row>
    <x:row>
      <x:c t="str">
        <x:v>SX001-02</x:v>
      </x:c>
      <x:c t="str">
        <x:v>SINTRA ECO mosdócsaptelep kifolyócsővel, 6 l/min, króm</x:v>
      </x:c>
      <x:c t="str">
        <x:v>KOMPONENS</x:v>
      </x:c>
      <x:c t="str">
        <x:v>8590913121388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SX002-01</x:v>
      </x:c>
      <x:c t="str">
        <x:v>SINTRA ECO mosdócsaptelep 3, l/min, króm</x:v>
      </x:c>
      <x:c t="str">
        <x:v>KOMPONENS</x:v>
      </x:c>
      <x:c t="str">
        <x:v>8590913121425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SX002-02</x:v>
      </x:c>
      <x:c t="str">
        <x:v>SINTRA ECO mosdócsaptelep 6 l/min, króm</x:v>
      </x:c>
      <x:c t="str">
        <x:v>KOMPONENS</x:v>
      </x:c>
      <x:c t="str">
        <x:v>8590913121432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SX013-70</x:v>
      </x:c>
      <x:c t="str">
        <x:v>AQUALINE SINTRA fali csaptelep, flexibilis kifolyóval, matt fekete/króm</x:v>
      </x:c>
      <x:c t="str">
        <x:v>KOMPONENS</x:v>
      </x:c>
      <x:c t="str">
        <x:v>8590913117749</x:v>
      </x:c>
      <x:c t="str">
        <x:v>szett     </x:v>
      </x:c>
      <x:c t="str">
        <x:v>84818011</x:v>
      </x:c>
      <x:c t="n">
        <x:v>1.8870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30200.0000</x:v>
      </x:c>
      <x:c t="str">
        <x:v/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SX070-01</x:v>
      </x:c>
      <x:c t="str">
        <x:v>SINTRA ECO mosogató-csaptelep 3, l/min, króm</x:v>
      </x:c>
      <x:c t="str">
        <x:v>KOMPONENS</x:v>
      </x:c>
      <x:c t="str">
        <x:v>8590913121395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12900.0000</x:v>
      </x:c>
      <x:c t="str">
        <x:v/>
      </x:c>
    </x:row>
    <x:row>
      <x:c t="str">
        <x:v>SX070-02</x:v>
      </x:c>
      <x:c t="str">
        <x:v>SINTRA ECO mosogató-csaptelep6 l/min, króm</x:v>
      </x:c>
      <x:c t="str">
        <x:v>KOMPONENS</x:v>
      </x:c>
      <x:c t="str">
        <x:v>8590913121401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>kiárusítás: 2026.05</x:v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TH072-4242</x:v>
      </x:c>
      <x:c t="str">
        <x:v>THEIA Mosdótartó szekrény, 2 ajtóval, 66x70x35cm, siena</x:v>
      </x:c>
      <x:c t="str">
        <x:v>SAPHO</x:v>
      </x:c>
      <x:c t="str">
        <x:v>8590913150494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újdonság: 2026.06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TL1010-5002</x:v>
      </x:c>
      <x:c t="str">
        <x:v>THRON LINE SQUARE szögletes zuhanykabin 1000x1000mm, szögletes görgők</x:v>
      </x:c>
      <x:c t="str">
        <x:v>KOMPONENS</x:v>
      </x:c>
      <x:c t="str">
        <x:v>8590913934193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272000.0000</x:v>
      </x:c>
      <x:c t="str">
        <x:v/>
      </x:c>
    </x:row>
    <x:row>
      <x:c t="str">
        <x:v>TL1010-5005</x:v>
      </x:c>
      <x:c t="str">
        <x:v>THRON LINE ROUND szögletes zuhanykabin 1000x1000mm, Kerek görgők</x:v>
      </x:c>
      <x:c t="str">
        <x:v>KOMPONENS</x:v>
      </x:c>
      <x:c t="str">
        <x:v>8590913934377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272000.0000</x:v>
      </x:c>
      <x:c t="str">
        <x:v/>
      </x:c>
    </x:row>
    <x:row>
      <x:c t="str">
        <x:v>TL1070-5002</x:v>
      </x:c>
      <x:c t="str">
        <x:v>THRON LINE SQUARE szögletes zuhanykabin 1000x700mm, szögletes görgők</x:v>
      </x:c>
      <x:c t="str">
        <x:v>KOMPONENS</x:v>
      </x:c>
      <x:c t="str">
        <x:v>8590913934162</x:v>
      </x:c>
      <x:c t="str">
        <x:v>szett     </x:v>
      </x:c>
      <x:c t="str">
        <x:v/>
      </x:c>
      <x:c t="n">
        <x:v>70.1000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TL1070-5005</x:v>
      </x:c>
      <x:c t="str">
        <x:v>THRON LINE ROUND szögletes zuhanykabin 1000x700mm, Kerek görgők</x:v>
      </x:c>
      <x:c t="str">
        <x:v>KOMPONENS</x:v>
      </x:c>
      <x:c t="str">
        <x:v>8590913934391</x:v>
      </x:c>
      <x:c t="str">
        <x:v>szett     </x:v>
      </x:c>
      <x:c t="str">
        <x:v/>
      </x:c>
      <x:c t="n">
        <x:v>70.1000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TL1080-5002</x:v>
      </x:c>
      <x:c t="str">
        <x:v>THRON LINE SQUARE szögletes zuhanykabin 1000x800mm, szögletes görgők</x:v>
      </x:c>
      <x:c t="str">
        <x:v>KOMPONENS</x:v>
      </x:c>
      <x:c t="str">
        <x:v>8590913934179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TL1080-5005</x:v>
      </x:c>
      <x:c t="str">
        <x:v>THRON LINE ROUND szögletes zuhanykabin 1000x800mm, Kerek görgők</x:v>
      </x:c>
      <x:c t="str">
        <x:v>KOMPONENS</x:v>
      </x:c>
      <x:c t="str">
        <x:v>8590913934810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TL1090-5002</x:v>
      </x:c>
      <x:c t="str">
        <x:v>THRON LINE SQUARE szögletes zuhanykabin 1000x900mm, szögletes görgők</x:v>
      </x:c>
      <x:c t="str">
        <x:v>KOMPONENS</x:v>
      </x:c>
      <x:c t="str">
        <x:v>8590913934186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TL1090-5005</x:v>
      </x:c>
      <x:c t="str">
        <x:v>THRON LINE ROUND szögletes zuhanykabin 1000x900mm, Kerek görgők</x:v>
      </x:c>
      <x:c t="str">
        <x:v>KOMPONENS</x:v>
      </x:c>
      <x:c t="str">
        <x:v>8590913934407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TL1110-5002</x:v>
      </x:c>
      <x:c t="str">
        <x:v>THRON LINE SQUARE szögletes zuhanykabin 1000x1000mm, szögletes görgők</x:v>
      </x:c>
      <x:c t="str">
        <x:v>KOMPONENS</x:v>
      </x:c>
      <x:c t="str">
        <x:v>8590913934230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277000.0000</x:v>
      </x:c>
      <x:c t="str">
        <x:v/>
      </x:c>
    </x:row>
    <x:row>
      <x:c t="str">
        <x:v>TL1110-5005</x:v>
      </x:c>
      <x:c t="str">
        <x:v>THRON LINE ROUND szögletes zuhanykabin 1000x1000mm, Kerek görgők</x:v>
      </x:c>
      <x:c t="str">
        <x:v>KOMPONENS</x:v>
      </x:c>
      <x:c t="str">
        <x:v>8590913934827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277000.0000</x:v>
      </x:c>
      <x:c t="str">
        <x:v/>
      </x:c>
    </x:row>
    <x:row>
      <x:c t="str">
        <x:v>TL1170-5002</x:v>
      </x:c>
      <x:c t="str">
        <x:v>THRON LINE SQUARE szögletes zuhanykabin 1100x700mm, szögletes görgők</x:v>
      </x:c>
      <x:c t="str">
        <x:v>KOMPONENS</x:v>
      </x:c>
      <x:c t="str">
        <x:v>8590913934209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TL1170-5005</x:v>
      </x:c>
      <x:c t="str">
        <x:v>THRON LINE ROUND szögletes zuhanykabin 1100x700mm, Kerek görgők</x:v>
      </x:c>
      <x:c t="str">
        <x:v>KOMPONENS</x:v>
      </x:c>
      <x:c t="str">
        <x:v>8590913934414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TL1180-5002</x:v>
      </x:c>
      <x:c t="str">
        <x:v>THRON LINE SQUARE szögletes zuhanykabin 1100x800mm, szögletes görgők</x:v>
      </x:c>
      <x:c t="str">
        <x:v>KOMPONENS</x:v>
      </x:c>
      <x:c t="str">
        <x:v>8590913934216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TL1180-5005</x:v>
      </x:c>
      <x:c t="str">
        <x:v>THRON LINE ROUND szögletes zuhanykabin 1100x800mm, Kerek görgők</x:v>
      </x:c>
      <x:c t="str">
        <x:v>KOMPONENS</x:v>
      </x:c>
      <x:c t="str">
        <x:v>8590913934421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TL1190-5002</x:v>
      </x:c>
      <x:c t="str">
        <x:v>THRON LINE SQUARE szögletes zuhanykabin 1100x900mm, zögletes görgők</x:v>
      </x:c>
      <x:c t="str">
        <x:v>KOMPONENS</x:v>
      </x:c>
      <x:c t="str">
        <x:v>8590913934223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TL1190-5005</x:v>
      </x:c>
      <x:c t="str">
        <x:v>THRON LINE ROUND szögletes zuhanykabin 1100x900mm, Kerek görgők</x:v>
      </x:c>
      <x:c t="str">
        <x:v>KOMPONENS</x:v>
      </x:c>
      <x:c t="str">
        <x:v>8590913934438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TL1210-5002</x:v>
      </x:c>
      <x:c t="str">
        <x:v>THRON LINE SQUARE szögletes zuhanykabin 1200x1000mm, szögletes görgők</x:v>
      </x:c>
      <x:c t="str">
        <x:v>KOMPONENS</x:v>
      </x:c>
      <x:c t="str">
        <x:v>8590913934278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TL1210-5005</x:v>
      </x:c>
      <x:c t="str">
        <x:v>THRON LINE ROUND szögletes zuhanykabin 1200x1000mm, Kerek görgők</x:v>
      </x:c>
      <x:c t="str">
        <x:v>KOMPONENS</x:v>
      </x:c>
      <x:c t="str">
        <x:v>8590913934445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TL1270-5002</x:v>
      </x:c>
      <x:c t="str">
        <x:v>THRON LINE SQUARE szögletes zuhanykabin 1200x700mm, szögletes görgők</x:v>
      </x:c>
      <x:c t="str">
        <x:v>KOMPONENS</x:v>
      </x:c>
      <x:c t="str">
        <x:v>8590913934247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261000.0000</x:v>
      </x:c>
      <x:c t="str">
        <x:v/>
      </x:c>
    </x:row>
    <x:row>
      <x:c t="str">
        <x:v>TL1270-5005</x:v>
      </x:c>
      <x:c t="str">
        <x:v>THRON LINE ROUND szögletes zuhanykabin 1200x700mm, Kerek görgők</x:v>
      </x:c>
      <x:c t="str">
        <x:v>KOMPONENS</x:v>
      </x:c>
      <x:c t="str">
        <x:v>8590913934452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261000.0000</x:v>
      </x:c>
      <x:c t="str">
        <x:v/>
      </x:c>
    </x:row>
    <x:row>
      <x:c t="str">
        <x:v>TL1280-5002</x:v>
      </x:c>
      <x:c t="str">
        <x:v>THRON LINE SQUARE szögletes zuhanykabin 1200x800mm, szögletes görgők</x:v>
      </x:c>
      <x:c t="str">
        <x:v>KOMPONENS</x:v>
      </x:c>
      <x:c t="str">
        <x:v>8590913934254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TL1280-5005</x:v>
      </x:c>
      <x:c t="str">
        <x:v>THRON LINE ROUND szögletes zuhanykabin 1200x800mm, Kerek görgők</x:v>
      </x:c>
      <x:c t="str">
        <x:v>KOMPONENS</x:v>
      </x:c>
      <x:c t="str">
        <x:v>8590913934469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TL1290-5002</x:v>
      </x:c>
      <x:c t="str">
        <x:v>THRON LINE SQUARE szögletes zuhanykabin 1200x900mm, szögletes görgők</x:v>
      </x:c>
      <x:c t="str">
        <x:v>KOMPONENS</x:v>
      </x:c>
      <x:c t="str">
        <x:v>8590913934261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TL1290-5005</x:v>
      </x:c>
      <x:c t="str">
        <x:v>THRON LINE ROUND szögletes zuhanykabin 1200x900mm, Kerek görgők</x:v>
      </x:c>
      <x:c t="str">
        <x:v>KOMPONENS</x:v>
      </x:c>
      <x:c t="str">
        <x:v>8590913934476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TL1310-5002</x:v>
      </x:c>
      <x:c t="str">
        <x:v>THRON LINE SQUARE szögletes zuhanykabin 1300x1000mm, szögletes görgők</x:v>
      </x:c>
      <x:c t="str">
        <x:v>KOMPONENS</x:v>
      </x:c>
      <x:c t="str">
        <x:v>8590913934308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297000.0000</x:v>
      </x:c>
      <x:c t="str">
        <x:v/>
      </x:c>
    </x:row>
    <x:row>
      <x:c t="str">
        <x:v>TL1310-5005</x:v>
      </x:c>
      <x:c t="str">
        <x:v>THRON LINE ROUND szögletes zuhanykabin 1300x1000mm, Kerek görgők</x:v>
      </x:c>
      <x:c t="str">
        <x:v>KOMPONENS</x:v>
      </x:c>
      <x:c t="str">
        <x:v>8590913934483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297000.0000</x:v>
      </x:c>
      <x:c t="str">
        <x:v/>
      </x:c>
    </x:row>
    <x:row>
      <x:c t="str">
        <x:v>TL1370-5002</x:v>
      </x:c>
      <x:c t="str">
        <x:v>THRON LINE SQUARE szögletes zuhanykabin 1300x700mm, szögletes görgők</x:v>
      </x:c>
      <x:c t="str">
        <x:v>KOMPONENS</x:v>
      </x:c>
      <x:c t="str">
        <x:v>8590913934285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TL1370-5005</x:v>
      </x:c>
      <x:c t="str">
        <x:v>THRON LINE ROUND szögletes zuhanykabin 1300x700mm, Kerek görgők</x:v>
      </x:c>
      <x:c t="str">
        <x:v>KOMPONENS</x:v>
      </x:c>
      <x:c t="str">
        <x:v>8590913934490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TL1380-5002</x:v>
      </x:c>
      <x:c t="str">
        <x:v>THRON LINE SQUARE szögletes zuhanykabin 1300x800mm, szögletes görgők</x:v>
      </x:c>
      <x:c t="str">
        <x:v>KOMPONENS</x:v>
      </x:c>
      <x:c t="str">
        <x:v>8590913934292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TL1380-5005</x:v>
      </x:c>
      <x:c t="str">
        <x:v>THRON LINE ROUND szögletes zuhanykabin 1300x800mm, Kerek görgők</x:v>
      </x:c>
      <x:c t="str">
        <x:v>KOMPONENS</x:v>
      </x:c>
      <x:c t="str">
        <x:v>8590913934506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TL1390-5002</x:v>
      </x:c>
      <x:c t="str">
        <x:v>THRON LINE SQUARE szögletes zuhanykabin 1300x900mm, szögletes görgők</x:v>
      </x:c>
      <x:c t="str">
        <x:v>KOMPONENS</x:v>
      </x:c>
      <x:c t="str">
        <x:v>8590913934834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TL1390-5005</x:v>
      </x:c>
      <x:c t="str">
        <x:v>THRON LINE ROUND szögletes zuhanykabin 1300x900mm, Kerek görgők</x:v>
      </x:c>
      <x:c t="str">
        <x:v>KOMPONENS</x:v>
      </x:c>
      <x:c t="str">
        <x:v>8590913934841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TL1410-5002</x:v>
      </x:c>
      <x:c t="str">
        <x:v>THRON LINE SQUARE szögletes zuhanykabin 1400x1000mm, szögletes görgők</x:v>
      </x:c>
      <x:c t="str">
        <x:v>KOMPONENS</x:v>
      </x:c>
      <x:c t="str">
        <x:v>8590913934858</x:v>
      </x:c>
      <x:c t="str">
        <x:v>szett     </x:v>
      </x:c>
      <x:c t="str">
        <x:v/>
      </x:c>
      <x:c t="n">
        <x:v>98.1000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TL1410-5005</x:v>
      </x:c>
      <x:c t="str">
        <x:v>THRON LINE ROUND szögletes zuhanykabin 1400x1000mm, Kerek görgők</x:v>
      </x:c>
      <x:c t="str">
        <x:v>KOMPONENS</x:v>
      </x:c>
      <x:c t="str">
        <x:v>8590913934513</x:v>
      </x:c>
      <x:c t="str">
        <x:v>szett     </x:v>
      </x:c>
      <x:c t="str">
        <x:v/>
      </x:c>
      <x:c t="n">
        <x:v>98.1000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TL1470-5002</x:v>
      </x:c>
      <x:c t="str">
        <x:v>THRON LINE SQUARE szögletes zuhanykabin 1400x700mm, szögletes görgők</x:v>
      </x:c>
      <x:c t="str">
        <x:v>KOMPONENS</x:v>
      </x:c>
      <x:c t="str">
        <x:v>8590913934865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TL1470-5005</x:v>
      </x:c>
      <x:c t="str">
        <x:v>THRON LINE ROUND szögletes zuhanykabin 1400x700mm, Kerek görgők</x:v>
      </x:c>
      <x:c t="str">
        <x:v>KOMPONENS</x:v>
      </x:c>
      <x:c t="str">
        <x:v>8590913934520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TL1480-5002</x:v>
      </x:c>
      <x:c t="str">
        <x:v>THRON LINE SQUARE szögletes zuhanykabin 1400x800mm, szögletes görgők</x:v>
      </x:c>
      <x:c t="str">
        <x:v>KOMPONENS</x:v>
      </x:c>
      <x:c t="str">
        <x:v>8590913934872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TL1480-5005</x:v>
      </x:c>
      <x:c t="str">
        <x:v>THRON LINE ROUND szögletes zuhanykabin 1400x800mm, Kerek görgők</x:v>
      </x:c>
      <x:c t="str">
        <x:v>KOMPONENS</x:v>
      </x:c>
      <x:c t="str">
        <x:v>8590913934537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TL1490-5002</x:v>
      </x:c>
      <x:c t="str">
        <x:v>THRON LINE SQUARE szögletes zuhanykabin 1400x900mm, szögletes görgők</x:v>
      </x:c>
      <x:c t="str">
        <x:v>KOMPONENS</x:v>
      </x:c>
      <x:c t="str">
        <x:v>8590913934889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TL1490-5005</x:v>
      </x:c>
      <x:c t="str">
        <x:v>THRON LINE ROUND szögletes zuhanykabin 1400x900mm, Kerek görgők</x:v>
      </x:c>
      <x:c t="str">
        <x:v>KOMPONENS</x:v>
      </x:c>
      <x:c t="str">
        <x:v>8590913934544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TL1510-5002</x:v>
      </x:c>
      <x:c t="str">
        <x:v>THRON LINE SQUARE szögletes zuhanykabin 1500x1000mm, szögletes görgők</x:v>
      </x:c>
      <x:c t="str">
        <x:v>KOMPONENS</x:v>
      </x:c>
      <x:c t="str">
        <x:v>8590913934339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320000.0000</x:v>
      </x:c>
      <x:c t="str">
        <x:v/>
      </x:c>
    </x:row>
    <x:row>
      <x:c t="str">
        <x:v>TL1510-5005</x:v>
      </x:c>
      <x:c t="str">
        <x:v>THRON LINE ROUND szögletes zuhanykabin 1500x1000mm, Kerek görgők</x:v>
      </x:c>
      <x:c t="str">
        <x:v>KOMPONENS</x:v>
      </x:c>
      <x:c t="str">
        <x:v>8590913934551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320000.0000</x:v>
      </x:c>
      <x:c t="str">
        <x:v/>
      </x:c>
    </x:row>
    <x:row>
      <x:c t="str">
        <x:v>TL1570-5002</x:v>
      </x:c>
      <x:c t="str">
        <x:v>THRON LINE SQUARE szögletes zuhanykabin 1500x700mm, szögletes görgők</x:v>
      </x:c>
      <x:c t="str">
        <x:v>KOMPONENS</x:v>
      </x:c>
      <x:c t="str">
        <x:v>8590913934315</x:v>
      </x:c>
      <x:c t="str">
        <x:v>szett     </x:v>
      </x:c>
      <x:c t="str">
        <x:v/>
      </x:c>
      <x:c t="n">
        <x:v>89.1000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TL1570-5005</x:v>
      </x:c>
      <x:c t="str">
        <x:v>THRON LINE ROUND szögletes zuhanykabin 1500x700mm, Kerek görgők</x:v>
      </x:c>
      <x:c t="str">
        <x:v>KOMPONENS</x:v>
      </x:c>
      <x:c t="str">
        <x:v>8590913934568</x:v>
      </x:c>
      <x:c t="str">
        <x:v>szett     </x:v>
      </x:c>
      <x:c t="str">
        <x:v/>
      </x:c>
      <x:c t="n">
        <x:v>89.1000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TL1580-5002</x:v>
      </x:c>
      <x:c t="str">
        <x:v>THRON LINE SQUARE szögletes zuhanykabin 1500x800mm, szögletes görgők</x:v>
      </x:c>
      <x:c t="str">
        <x:v>KOMPONENS</x:v>
      </x:c>
      <x:c t="str">
        <x:v>8590913934322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TL1580-5005</x:v>
      </x:c>
      <x:c t="str">
        <x:v>THRON LINE ROUND szögletes zuhanykabin 1500x800mm, Kerek görgők</x:v>
      </x:c>
      <x:c t="str">
        <x:v>KOMPONENS</x:v>
      </x:c>
      <x:c t="str">
        <x:v>8590913934575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TL1590-5002</x:v>
      </x:c>
      <x:c t="str">
        <x:v>THRON LINE SQUARE szögletes zuhanykabin 1500x900mm, szögletes görgők</x:v>
      </x:c>
      <x:c t="str">
        <x:v>KOMPONENS</x:v>
      </x:c>
      <x:c t="str">
        <x:v>8590913934896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TL1590-5005</x:v>
      </x:c>
      <x:c t="str">
        <x:v>THRON LINE ROUND szögletes zuhanykabin 1500x900mm, Kerek görgők</x:v>
      </x:c>
      <x:c t="str">
        <x:v>KOMPONENS</x:v>
      </x:c>
      <x:c t="str">
        <x:v>8590913934582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TL1610-5002</x:v>
      </x:c>
      <x:c t="str">
        <x:v>THRON LINE SQUARE szögletes zuhanykabin 1600x1000mm, szögletes görgők</x:v>
      </x:c>
      <x:c t="str">
        <x:v>KOMPONENS</x:v>
      </x:c>
      <x:c t="str">
        <x:v>8590913934902</x:v>
      </x:c>
      <x:c t="str">
        <x:v>szett     </x:v>
      </x:c>
      <x:c t="str">
        <x:v/>
      </x:c>
      <x:c t="n">
        <x:v>105.1000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328000.0000</x:v>
      </x:c>
      <x:c t="str">
        <x:v/>
      </x:c>
    </x:row>
    <x:row>
      <x:c t="str">
        <x:v>TL1610-5005</x:v>
      </x:c>
      <x:c t="str">
        <x:v>THRON LINE ROUND szögletes zuhanykabin 1600x1000mm, Kerek görgők</x:v>
      </x:c>
      <x:c t="str">
        <x:v>KOMPONENS</x:v>
      </x:c>
      <x:c t="str">
        <x:v>8590913934599</x:v>
      </x:c>
      <x:c t="str">
        <x:v>szett     </x:v>
      </x:c>
      <x:c t="str">
        <x:v/>
      </x:c>
      <x:c t="n">
        <x:v>105.1000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328000.0000</x:v>
      </x:c>
      <x:c t="str">
        <x:v/>
      </x:c>
    </x:row>
    <x:row>
      <x:c t="str">
        <x:v>TL1670-5002</x:v>
      </x:c>
      <x:c t="str">
        <x:v>THRON LINE SQUARE szögletes zuhanykabin 1600x700mm, szögletes görgők</x:v>
      </x:c>
      <x:c t="str">
        <x:v>KOMPONENS</x:v>
      </x:c>
      <x:c t="str">
        <x:v>8590913934346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TL1670-5005</x:v>
      </x:c>
      <x:c t="str">
        <x:v>THRON LINE ROUND szögletes zuhanykabin 1600x700mm, Kerek görgők</x:v>
      </x:c>
      <x:c t="str">
        <x:v>KOMPONENS</x:v>
      </x:c>
      <x:c t="str">
        <x:v>8590913934605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TL1680-5002</x:v>
      </x:c>
      <x:c t="str">
        <x:v>THRON LINE SQUARE szögletes zuhanykabin 1600x800mm, szögletes görgők</x:v>
      </x:c>
      <x:c t="str">
        <x:v>KOMPONENS</x:v>
      </x:c>
      <x:c t="str">
        <x:v>8590913934353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TL1680-5005</x:v>
      </x:c>
      <x:c t="str">
        <x:v>THRON LINE ROUND szögletes zuhanykabin 1600x800mm, Kerek görgők</x:v>
      </x:c>
      <x:c t="str">
        <x:v>KOMPONENS</x:v>
      </x:c>
      <x:c t="str">
        <x:v>8590913934612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TL1690-5002</x:v>
      </x:c>
      <x:c t="str">
        <x:v>THRON LINE SQUARE szögletes zuhanykabin 1600x900mm, szögletes görgők</x:v>
      </x:c>
      <x:c t="str">
        <x:v>KOMPONENS</x:v>
      </x:c>
      <x:c t="str">
        <x:v>8590913934360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319000.0000</x:v>
      </x:c>
      <x:c t="str">
        <x:v/>
      </x:c>
    </x:row>
    <x:row>
      <x:c t="str">
        <x:v>TL1690-5005</x:v>
      </x:c>
      <x:c t="str">
        <x:v>THRON LINE ROUND szögletes zuhanykabin 1600x900mm, Kerek görgők</x:v>
      </x:c>
      <x:c t="str">
        <x:v>KOMPONENS</x:v>
      </x:c>
      <x:c t="str">
        <x:v>8590913934629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319000.0000</x:v>
      </x:c>
      <x:c t="str">
        <x:v/>
      </x:c>
    </x:row>
    <x:row>
      <x:c t="str">
        <x:v>TL2010-5002</x:v>
      </x:c>
      <x:c t="str">
        <x:v>THRON LINE SQUARE szögletes zuhanykabin 1000x1000mm, szögletes görgők, sarokbelépős</x:v>
      </x:c>
      <x:c t="str">
        <x:v>KOMPONENS</x:v>
      </x:c>
      <x:c t="str">
        <x:v>8590913934919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310000.0000</x:v>
      </x:c>
      <x:c t="str">
        <x:v/>
      </x:c>
    </x:row>
    <x:row>
      <x:c t="str">
        <x:v>TL2010-5005</x:v>
      </x:c>
      <x:c t="str">
        <x:v>THRON LINE ROUND sarokbelépős szögletes zuhanykabin 1000x1000mm, Kerek görgők</x:v>
      </x:c>
      <x:c t="str">
        <x:v>KOMPONENS</x:v>
      </x:c>
      <x:c t="str">
        <x:v>8590913934957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310000.0000</x:v>
      </x:c>
      <x:c t="str">
        <x:v/>
      </x:c>
    </x:row>
    <x:row>
      <x:c t="str">
        <x:v>TL2080-5002</x:v>
      </x:c>
      <x:c t="str">
        <x:v>THRON LINE SQUARE szögletes zuhanykabin 1000x800mm, szögletes görgők, sarokbelépős</x:v>
      </x:c>
      <x:c t="str">
        <x:v>KOMPONENS</x:v>
      </x:c>
      <x:c t="str">
        <x:v>8590913934926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TL2080-5005</x:v>
      </x:c>
      <x:c t="str">
        <x:v>THRON LINE ROUND sarokbelépős szögletes zuhanykabin 1000x800mm, Kerek görgők</x:v>
      </x:c>
      <x:c t="str">
        <x:v>KOMPONENS</x:v>
      </x:c>
      <x:c t="str">
        <x:v>8590913934964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TL2090-5005</x:v>
      </x:c>
      <x:c t="str">
        <x:v>THRON LINE ROUND sarokbelépős szögletes zuhanykabin 1000x900mm, Kerek görgők</x:v>
      </x:c>
      <x:c t="str">
        <x:v>KOMPONENS</x:v>
      </x:c>
      <x:c t="str">
        <x:v>8590913934940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TL2110-5002</x:v>
      </x:c>
      <x:c t="str">
        <x:v>THRON LINE SQUARE szögletes zuhanykabin 1100x1000mm, szögletes görgők, sarokbelépős</x:v>
      </x:c>
      <x:c t="str">
        <x:v>KOMPONENS</x:v>
      </x:c>
      <x:c t="str">
        <x:v>8590913934933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TL2110-5005</x:v>
      </x:c>
      <x:c t="str">
        <x:v>THRON LINE ROUND sarokbelépős szögletes zuhanykabin 1100x1000mm, Kerek görgők</x:v>
      </x:c>
      <x:c t="str">
        <x:v>KOMPONENS</x:v>
      </x:c>
      <x:c t="str">
        <x:v>8590913934971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TL2111-5002</x:v>
      </x:c>
      <x:c t="str">
        <x:v>THRON LINE SQUARE szögletes zuhanykabin 1100x1100mm, szögletes görgők, sarokbelépős</x:v>
      </x:c>
      <x:c t="str">
        <x:v>KOMPONENS</x:v>
      </x:c>
      <x:c t="str">
        <x:v>8590913934674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332000.0000</x:v>
      </x:c>
      <x:c t="str">
        <x:v/>
      </x:c>
    </x:row>
    <x:row>
      <x:c t="str">
        <x:v>TL2111-5005</x:v>
      </x:c>
      <x:c t="str">
        <x:v>THRON LINE ROUND sarokbelépős szögletes zuhanykabin 1100x1100mm, Kerek görgők</x:v>
      </x:c>
      <x:c t="str">
        <x:v>KOMPONENS</x:v>
      </x:c>
      <x:c t="str">
        <x:v>8590913935008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332000.0000</x:v>
      </x:c>
      <x:c t="str">
        <x:v/>
      </x:c>
    </x:row>
    <x:row>
      <x:c t="str">
        <x:v>TL2180-5002</x:v>
      </x:c>
      <x:c t="str">
        <x:v>THRON LINE SQUARE szögletes zuhanykabin 1100x800mm, szögletes görgők, sarokbelépős</x:v>
      </x:c>
      <x:c t="str">
        <x:v>KOMPONENS</x:v>
      </x:c>
      <x:c t="str">
        <x:v>8590913934698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TL2180-5005</x:v>
      </x:c>
      <x:c t="str">
        <x:v>THRON LINE ROUND sarokbelépős szögletes zuhanykabin 1100x800mm, Kerek görgők</x:v>
      </x:c>
      <x:c t="str">
        <x:v>KOMPONENS</x:v>
      </x:c>
      <x:c t="str">
        <x:v>8590913935015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TL2190-5002</x:v>
      </x:c>
      <x:c t="str">
        <x:v>THRON LINE SQUARE szögletes zuhanykabin 1100x900mm, szögletes görgők, sarokbelépős</x:v>
      </x:c>
      <x:c t="str">
        <x:v>KOMPONENS</x:v>
      </x:c>
      <x:c t="str">
        <x:v>8590913934681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TL2190-5005</x:v>
      </x:c>
      <x:c t="str">
        <x:v>THRON LINE ROUND sarokbelépős szögletes zuhanykabin 1100x900mm, Kerek görgők</x:v>
      </x:c>
      <x:c t="str">
        <x:v>KOMPONENS</x:v>
      </x:c>
      <x:c t="str">
        <x:v>8590913935022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TL2210-5002</x:v>
      </x:c>
      <x:c t="str">
        <x:v>THRON LINE SQUARE szögletes zuhanykabin 1200x1000mm, szögletes görgők, sarokbelépős</x:v>
      </x:c>
      <x:c t="str">
        <x:v>KOMPONENS</x:v>
      </x:c>
      <x:c t="str">
        <x:v>8590913934773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333000.0000</x:v>
      </x:c>
      <x:c t="str">
        <x:v/>
      </x:c>
    </x:row>
    <x:row>
      <x:c t="str">
        <x:v>TL2210-5005</x:v>
      </x:c>
      <x:c t="str">
        <x:v>THRON LINE ROUND sarokbelépős szögletes zuhanykabin 1200x1000mm, Kerek görgők</x:v>
      </x:c>
      <x:c t="str">
        <x:v>KOMPONENS</x:v>
      </x:c>
      <x:c t="str">
        <x:v>8590913935039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333000.0000</x:v>
      </x:c>
      <x:c t="str">
        <x:v/>
      </x:c>
    </x:row>
    <x:row>
      <x:c t="str">
        <x:v>TL2211-5002</x:v>
      </x:c>
      <x:c t="str">
        <x:v>THRON LINE SQUARE szögletes zuhanykabin 1200x1100mm, szögletes görgők, sarokbelépős</x:v>
      </x:c>
      <x:c t="str">
        <x:v>KOMPONENS</x:v>
      </x:c>
      <x:c t="str">
        <x:v>8590913934780</x:v>
      </x:c>
      <x:c t="str">
        <x:v>szett     </x:v>
      </x:c>
      <x:c t="str">
        <x:v/>
      </x:c>
      <x:c t="n">
        <x:v>94.2000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344000.0000</x:v>
      </x:c>
      <x:c t="str">
        <x:v/>
      </x:c>
    </x:row>
    <x:row>
      <x:c t="str">
        <x:v>TL2211-5005</x:v>
      </x:c>
      <x:c t="str">
        <x:v>THRON LINE ROUND sarokbelépős szögletes zuhanykabin 1200x1100mm, Kerek görgők</x:v>
      </x:c>
      <x:c t="str">
        <x:v>KOMPONENS</x:v>
      </x:c>
      <x:c t="str">
        <x:v>8590913935046</x:v>
      </x:c>
      <x:c t="str">
        <x:v>szett     </x:v>
      </x:c>
      <x:c t="str">
        <x:v/>
      </x:c>
      <x:c t="n">
        <x:v>94.2000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344000.0000</x:v>
      </x:c>
      <x:c t="str">
        <x:v/>
      </x:c>
    </x:row>
    <x:row>
      <x:c t="str">
        <x:v>TL2212-5002</x:v>
      </x:c>
      <x:c t="str">
        <x:v>THRON LINE SQUARE szögletes zuhanykabin 1200x1200mm, szögletes görgők, sarokbelépős</x:v>
      </x:c>
      <x:c t="str">
        <x:v>KOMPONENS</x:v>
      </x:c>
      <x:c t="str">
        <x:v>8590913934704</x:v>
      </x:c>
      <x:c t="str">
        <x:v>szett     </x:v>
      </x:c>
      <x:c t="str">
        <x:v/>
      </x:c>
      <x:c t="n">
        <x:v>98.2000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/>
      </x:c>
    </x:row>
    <x:row>
      <x:c t="str">
        <x:v>TL2212-5005</x:v>
      </x:c>
      <x:c t="str">
        <x:v>THRON LINE ROUND sarokbelépős szögletes zuhanykabin 1200x1200mm, Kerek görgők</x:v>
      </x:c>
      <x:c t="str">
        <x:v>KOMPONENS</x:v>
      </x:c>
      <x:c t="str">
        <x:v>8590913935053</x:v>
      </x:c>
      <x:c t="str">
        <x:v>szett     </x:v>
      </x:c>
      <x:c t="str">
        <x:v/>
      </x:c>
      <x:c t="n">
        <x:v>98.2000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/>
      </x:c>
    </x:row>
    <x:row>
      <x:c t="str">
        <x:v>TL2280-5002</x:v>
      </x:c>
      <x:c t="str">
        <x:v>THRON LINE SQUARE szögletes zuhanykabin 1200x800mm, szögletes görgők, sarokbelépős</x:v>
      </x:c>
      <x:c t="str">
        <x:v>KOMPONENS</x:v>
      </x:c>
      <x:c t="str">
        <x:v>8590913934797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TL2280-5005</x:v>
      </x:c>
      <x:c t="str">
        <x:v>THRON LINE ROUND sarokbelépős szögletes zuhanykabin 1200x800mm, Kerek görgők</x:v>
      </x:c>
      <x:c t="str">
        <x:v>KOMPONENS</x:v>
      </x:c>
      <x:c t="str">
        <x:v>8590913935060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TL2290-5002</x:v>
      </x:c>
      <x:c t="str">
        <x:v>THRON LINE SQUARE szögletes zuhanykabin 1200x900mm, szögletes görgők, sarokbelépős</x:v>
      </x:c>
      <x:c t="str">
        <x:v>KOMPONENS</x:v>
      </x:c>
      <x:c t="str">
        <x:v>8590913934803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TL2290-5005</x:v>
      </x:c>
      <x:c t="str">
        <x:v>THRON LINE ROUND sarokbelépős szögletes zuhanykabin 1200x900mm, Kerek görgők</x:v>
      </x:c>
      <x:c t="str">
        <x:v>KOMPONENS</x:v>
      </x:c>
      <x:c t="str">
        <x:v>8590913935077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TL2690L-5002</x:v>
      </x:c>
      <x:c t="str">
        <x:v>POLYSAN THRON íves zuhanykabin szögletes görgőkkel, balos, 900x900mm, transzparent üveg</x:v>
      </x:c>
      <x:c t="str">
        <x:v>KOMPONENS</x:v>
      </x:c>
      <x:c t="str">
        <x:v>8590913117558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TL2690L-5005</x:v>
      </x:c>
      <x:c t="str">
        <x:v>POLYSAN THRON íves zuhanykabin kerek görgőkkel, balos, 900x900mm, transzparent üveg</x:v>
      </x:c>
      <x:c t="str">
        <x:v>KOMPONENS</x:v>
      </x:c>
      <x:c t="str">
        <x:v>8590913117541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TL2690R-5002</x:v>
      </x:c>
      <x:c t="str">
        <x:v>POLYSAN THRON íves zuhanykabin szögletes görgőkkel, jobbos, 900x900mm, transzparent üveg</x:v>
      </x:c>
      <x:c t="str">
        <x:v>KOMPONENS</x:v>
      </x:c>
      <x:c t="str">
        <x:v>8590913133688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TL2690R-5005</x:v>
      </x:c>
      <x:c t="str">
        <x:v>POLYSAN THRON íves zuhanykabin kerek görgőkkel, jobbos, 900x900mm, transzparent üveg</x:v>
      </x:c>
      <x:c t="str">
        <x:v>KOMPONENS</x:v>
      </x:c>
      <x:c t="str">
        <x:v>8590913133671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TL2880-5002</x:v>
      </x:c>
      <x:c t="str">
        <x:v>THRON LINE SQUARE szögletes zuhanykabin 800x800mm, szögletes görgők, sarokbelépős</x:v>
      </x:c>
      <x:c t="str">
        <x:v>KOMPONENS</x:v>
      </x:c>
      <x:c t="str">
        <x:v>8590913934636</x:v>
      </x:c>
      <x:c t="str">
        <x:v>szett     </x:v>
      </x:c>
      <x:c t="str">
        <x:v/>
      </x:c>
      <x:c t="n">
        <x:v>66.2000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TL2880-5005</x:v>
      </x:c>
      <x:c t="str">
        <x:v>THRON LINE ROUND sarokbelépős szögletes zuhanykabin 800x800mm, Kerek görgők</x:v>
      </x:c>
      <x:c t="str">
        <x:v>KOMPONENS</x:v>
      </x:c>
      <x:c t="str">
        <x:v>8590913935084</x:v>
      </x:c>
      <x:c t="str">
        <x:v>szett     </x:v>
      </x:c>
      <x:c t="str">
        <x:v/>
      </x:c>
      <x:c t="n">
        <x:v>66.2000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TL2980-5002</x:v>
      </x:c>
      <x:c t="str">
        <x:v>THRON LINE SQUARE szögletes zuhanykabin 900x800mm, szögletes görgők, sarokbelépős</x:v>
      </x:c>
      <x:c t="str">
        <x:v>KOMPONENS</x:v>
      </x:c>
      <x:c t="str">
        <x:v>8590913934650</x:v>
      </x:c>
      <x:c t="str">
        <x:v>szett     </x:v>
      </x:c>
      <x:c t="str">
        <x:v/>
      </x:c>
      <x:c t="n">
        <x:v>70.2000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TL2980-5005</x:v>
      </x:c>
      <x:c t="str">
        <x:v>THRON LINE ROUND sarokbelépős szögletes zuhanykabin 900x800mm, Kerek görgők</x:v>
      </x:c>
      <x:c t="str">
        <x:v>KOMPONENS</x:v>
      </x:c>
      <x:c t="str">
        <x:v>8590913935091</x:v>
      </x:c>
      <x:c t="str">
        <x:v>szett     </x:v>
      </x:c>
      <x:c t="str">
        <x:v/>
      </x:c>
      <x:c t="n">
        <x:v>70.2000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TL2990-5002</x:v>
      </x:c>
      <x:c t="str">
        <x:v>THRON LINE SQUARE szögletes zuhanykabin 900x900mm, szögletes görgők, sarokbelépős</x:v>
      </x:c>
      <x:c t="str">
        <x:v>KOMPONENS</x:v>
      </x:c>
      <x:c t="str">
        <x:v>8590913934643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/>
      </x:c>
    </x:row>
    <x:row>
      <x:c t="str">
        <x:v>TL2990-5005</x:v>
      </x:c>
      <x:c t="str">
        <x:v>THRON LINE ROUND sarokbelépős szögletes zuhanykabin 900x900mm, Kerek görgők</x:v>
      </x:c>
      <x:c t="str">
        <x:v>KOMPONENS</x:v>
      </x:c>
      <x:c t="str">
        <x:v>8590913935107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/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kifutott: 2026.05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kifutott: 2026.05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TP3306</x:v>
      </x:c>
      <x:c t="str">
        <x:v>AQUALINE álló WC, hátsó kifolyású, duálgombos tartállyal</x:v>
      </x:c>
      <x:c t="str">
        <x:v>KOMPONENS</x:v>
      </x:c>
      <x:c t="str">
        <x:v>8590913951275</x:v>
      </x:c>
      <x:c t="str">
        <x:v>szett     </x:v>
      </x:c>
      <x:c t="str">
        <x:v>69109000</x:v>
      </x:c>
      <x:c t="n">
        <x:v>19.6000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58500.0000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TP3406</x:v>
      </x:c>
      <x:c t="str">
        <x:v>AQUALINE álló WC, alsó kifolyású, duálgombos tartállyal</x:v>
      </x:c>
      <x:c t="str">
        <x:v>KOMPONENS</x:v>
      </x:c>
      <x:c t="str">
        <x:v>8590913951282</x:v>
      </x:c>
      <x:c t="str">
        <x:v>szett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58500.0000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2026.05</x:v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>kifutott: 2026.05</x:v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>kifutott: 2026.05</x:v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>kifutott: 2026.05</x:v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kifutott: 2026.05</x:v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>kifutott: 2026.05</x:v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>kifutott: 2026.05</x:v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>kifutott: 2026.05</x:v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TZ420-01</x:v>
      </x:c>
      <x:c t="str">
        <x:v>TETRIS mosdótartó konzol, kerámiamosdóval, alátéttel, jobb oldali magasított csaptelephez</x:v>
      </x:c>
      <x:c t="str">
        <x:v>KOMPONENS</x:v>
      </x:c>
      <x:c t="str">
        <x:v>8590913977657</x:v>
      </x:c>
      <x:c t="str">
        <x:v>szett     </x:v>
      </x:c>
      <x:c t="str">
        <x:v/>
      </x:c>
      <x:c t="n">
        <x:v>11.7350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89900.0000</x:v>
      </x:c>
      <x:c t="str">
        <x:v/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TZ424-01</x:v>
      </x:c>
      <x:c t="str">
        <x:v>TETRIS mosdótartó konzol, kerámiamosdóval, alátéttel, bal oldali magasított csaptelephez</x:v>
      </x:c>
      <x:c t="str">
        <x:v>KOMPONENS</x:v>
      </x:c>
      <x:c t="str">
        <x:v>8590913977688</x:v>
      </x:c>
      <x:c t="str">
        <x:v>szett     </x:v>
      </x:c>
      <x:c t="str">
        <x:v/>
      </x:c>
      <x:c t="n">
        <x:v>3.7150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108400.0000</x:v>
      </x:c>
      <x:c t="str">
        <x:v/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TZ427-01</x:v>
      </x:c>
      <x:c t="str">
        <x:v>TETRIS mosdótartó konzol, kerámiamosdóval, alátéttel, jobb oldali magasított csaptelephez</x:v>
      </x:c>
      <x:c t="str">
        <x:v>KOMPONENS</x:v>
      </x:c>
      <x:c t="str">
        <x:v>8590913977695</x:v>
      </x:c>
      <x:c t="str">
        <x:v>szett     </x:v>
      </x:c>
      <x:c t="str">
        <x:v/>
      </x:c>
      <x:c t="n">
        <x:v>3.7150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108400.0000</x:v>
      </x:c>
      <x:c t="str">
        <x:v/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TZ429-01</x:v>
      </x:c>
      <x:c t="str">
        <x:v>TETRIS mosdótartó konzol, kerámiamosdóval, alátéttel, falbasüllyesztett csaptelephez</x:v>
      </x:c>
      <x:c t="str">
        <x:v>KOMPONENS</x:v>
      </x:c>
      <x:c t="str">
        <x:v>8590913977671</x:v>
      </x:c>
      <x:c t="str">
        <x:v>szett     </x:v>
      </x:c>
      <x:c t="str">
        <x:v/>
      </x:c>
      <x:c t="n">
        <x:v>12.0250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89900.0000</x:v>
      </x:c>
      <x:c t="str">
        <x:v/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TY318B</x:v>
      </x:c>
      <x:c t="str">
        <x:v>BEAUTY SCALO üvegmosdó, 56x36cm, fekete</x:v>
      </x:c>
      <x:c t="str">
        <x:v>SAPHO</x:v>
      </x:c>
      <x:c t="str">
        <x:v>8590913134524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UB-6635RU-1</x:v>
      </x:c>
      <x:c t="str">
        <x:v>PURA fali WC USPA LUX elektronikus bidé, WC-ülőkével</x:v>
      </x:c>
      <x:c t="str">
        <x:v>KOMPONENS</x:v>
      </x:c>
      <x:c t="str">
        <x:v>8590913943652</x:v>
      </x:c>
      <x:c t="str">
        <x:v>szett     </x:v>
      </x:c>
      <x:c t="str">
        <x:v/>
      </x:c>
      <x:c t="n">
        <x:v>31.4000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493000.0000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</x:v>
      </x:c>
      <x:c t="str">
        <x:v>ULTRAMIX álló mosdócsaptelep, króm</x:v>
      </x:c>
      <x:c t="str">
        <x:v>KOMPONENS</x:v>
      </x:c>
      <x:c t="str">
        <x:v>8590913982910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55400.0000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</x:v>
      </x:c>
      <x:c t="str">
        <x:v>ULTRAMIX álló mosdócsaptelep, matt fekete</x:v>
      </x:c>
      <x:c t="str">
        <x:v>KOMPONENS</x:v>
      </x:c>
      <x:c t="str">
        <x:v>8590913987984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75300.0000</x:v>
      </x:c>
      <x:c t="str">
        <x:v/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UT002BC</x:v>
      </x:c>
      <x:c t="str">
        <x:v>ULTRAMIX álló mosdócsaptelep, matt fekete/króm</x:v>
      </x:c>
      <x:c t="str">
        <x:v>KOMPONENS</x:v>
      </x:c>
      <x:c t="str">
        <x:v>8590913988608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68400.0000</x:v>
      </x:c>
      <x:c t="str">
        <x:v/>
      </x:c>
    </x:row>
    <x:row>
      <x:c t="str">
        <x:v>UT002BG</x:v>
      </x:c>
      <x:c t="str">
        <x:v>ULTRAMIX álló mosdócsaptelep, matt fekete/matt arany</x:v>
      </x:c>
      <x:c t="str">
        <x:v>KOMPONENS</x:v>
      </x:c>
      <x:c t="str">
        <x:v>8590913988851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84800.0000</x:v>
      </x:c>
      <x:c t="str">
        <x:v/>
      </x:c>
    </x:row>
    <x:row>
      <x:c t="str">
        <x:v>UT002G</x:v>
      </x:c>
      <x:c t="str">
        <x:v>ULTRAMIX álló mosdócsaptelep, matt arany</x:v>
      </x:c>
      <x:c t="str">
        <x:v>KOMPONENS</x:v>
      </x:c>
      <x:c t="str">
        <x:v>8590913988370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98800.0000</x:v>
      </x:c>
      <x:c t="str">
        <x:v/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</x:v>
      </x:c>
      <x:c t="str">
        <x:v>ULTRATAP álló mosdócsaptelep, króm</x:v>
      </x:c>
      <x:c t="str">
        <x:v>KOMPONENS</x:v>
      </x:c>
      <x:c t="str">
        <x:v>8590913989155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/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</x:v>
      </x:c>
      <x:c t="str">
        <x:v>ULTRATAP álló mosdócsaptelep, matt fekete</x:v>
      </x:c>
      <x:c t="str">
        <x:v>KOMPONENS</x:v>
      </x:c>
      <x:c t="str">
        <x:v>8590913989360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83300.0000</x:v>
      </x:c>
      <x:c t="str">
        <x:v/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UT002TBC</x:v>
      </x:c>
      <x:c t="str">
        <x:v>ULTRATAP álló mosdócsaptelep, matt fekete/króm</x:v>
      </x:c>
      <x:c t="str">
        <x:v>KOMPONENS</x:v>
      </x:c>
      <x:c t="str">
        <x:v>8590913989964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UT002TBG</x:v>
      </x:c>
      <x:c t="str">
        <x:v>ULTRATAP álló mosdócsaptelep, matt fekete/matt arany</x:v>
      </x:c>
      <x:c t="str">
        <x:v>KOMPONENS</x:v>
      </x:c>
      <x:c t="str">
        <x:v>8590913990168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88800.0000</x:v>
      </x:c>
      <x:c t="str">
        <x:v/>
      </x:c>
    </x:row>
    <x:row>
      <x:c t="str">
        <x:v>UT002TG</x:v>
      </x:c>
      <x:c t="str">
        <x:v>ULTRATAP álló mosdócsaptelep, matt arany</x:v>
      </x:c>
      <x:c t="str">
        <x:v>KOMPONENS</x:v>
      </x:c>
      <x:c t="str">
        <x:v>8590913989582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102800.0000</x:v>
      </x:c>
      <x:c t="str">
        <x:v/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</x:v>
      </x:c>
      <x:c t="str">
        <x:v>ULTRASAN álló mosdócsaptelep, króm</x:v>
      </x:c>
      <x:c t="str">
        <x:v>KOMPONENS</x:v>
      </x:c>
      <x:c t="str">
        <x:v>8590913990403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65300.0000</x:v>
      </x:c>
      <x:c t="str">
        <x:v/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</x:v>
      </x:c>
      <x:c t="str">
        <x:v>ULTRASAN álló mosdócsaptelep, matt fekete</x:v>
      </x:c>
      <x:c t="str">
        <x:v>KOMPONENS</x:v>
      </x:c>
      <x:c t="str">
        <x:v>8590913990823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84800.0000</x:v>
      </x:c>
      <x:c t="str">
        <x:v/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UT002VBC</x:v>
      </x:c>
      <x:c t="str">
        <x:v>ULTRASAN álló mosdócsaptelep, matt fekete/króm</x:v>
      </x:c>
      <x:c t="str">
        <x:v>KOMPONENS</x:v>
      </x:c>
      <x:c t="str">
        <x:v>8590913993374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78300.0000</x:v>
      </x:c>
      <x:c t="str">
        <x:v/>
      </x:c>
    </x:row>
    <x:row>
      <x:c t="str">
        <x:v>UT002VBG</x:v>
      </x:c>
      <x:c t="str">
        <x:v>ULTRASAN álló mosdócsaptelep, matt fekete/matt arany</x:v>
      </x:c>
      <x:c t="str">
        <x:v>KOMPONENS</x:v>
      </x:c>
      <x:c t="str">
        <x:v>8590913993572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89800.0000</x:v>
      </x:c>
      <x:c t="str">
        <x:v/>
      </x:c>
    </x:row>
    <x:row>
      <x:c t="str">
        <x:v>UT002VG</x:v>
      </x:c>
      <x:c t="str">
        <x:v>ULTRASAN álló mosdócsaptelep, matt arany</x:v>
      </x:c>
      <x:c t="str">
        <x:v>KOMPONENS</x:v>
      </x:c>
      <x:c t="str">
        <x:v>8590913991332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103800.0000</x:v>
      </x:c>
      <x:c t="str">
        <x:v/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</x:v>
      </x:c>
      <x:c t="str">
        <x:v>ULTRAMIX álló bidécsaptelep, króm</x:v>
      </x:c>
      <x:c t="str">
        <x:v>KOMPONENS</x:v>
      </x:c>
      <x:c t="str">
        <x:v>8590913982965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68400.0000</x:v>
      </x:c>
      <x:c t="str">
        <x:v/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</x:v>
      </x:c>
      <x:c t="str">
        <x:v>ULTRAMIX álló bidécsaptelep, matt fekete</x:v>
      </x:c>
      <x:c t="str">
        <x:v>KOMPONENS</x:v>
      </x:c>
      <x:c t="str">
        <x:v>8590913988042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99300.0000</x:v>
      </x:c>
      <x:c t="str">
        <x:v/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UT003BC</x:v>
      </x:c>
      <x:c t="str">
        <x:v>ULTRAMIX álló bidécsaptelep, matt fekete/króm</x:v>
      </x:c>
      <x:c t="str">
        <x:v>KOMPONENS</x:v>
      </x:c>
      <x:c t="str">
        <x:v>8590913988639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92400.0000</x:v>
      </x:c>
      <x:c t="str">
        <x:v/>
      </x:c>
    </x:row>
    <x:row>
      <x:c t="str">
        <x:v>UT003BG</x:v>
      </x:c>
      <x:c t="str">
        <x:v>ULTRAMIX álló bidécsaptelep, matt fekete/matt arany</x:v>
      </x:c>
      <x:c t="str">
        <x:v>KOMPONENS</x:v>
      </x:c>
      <x:c t="str">
        <x:v>8590913988929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108800.0000</x:v>
      </x:c>
      <x:c t="str">
        <x:v/>
      </x:c>
    </x:row>
    <x:row>
      <x:c t="str">
        <x:v>UT003G</x:v>
      </x:c>
      <x:c t="str">
        <x:v>ULTRAMIX álló bidécsaptelep, matt arany</x:v>
      </x:c>
      <x:c t="str">
        <x:v>KOMPONENS</x:v>
      </x:c>
      <x:c t="str">
        <x:v>8590913988417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118800.0000</x:v>
      </x:c>
      <x:c t="str">
        <x:v/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UT003T</x:v>
      </x:c>
      <x:c t="str">
        <x:v>ULTRATAP álló bidécsaptelep, króm</x:v>
      </x:c>
      <x:c t="str">
        <x:v>KOMPONENS</x:v>
      </x:c>
      <x:c t="str">
        <x:v>8590913989186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76800.0000</x:v>
      </x:c>
      <x:c t="str">
        <x:v/>
      </x:c>
    </x:row>
    <x:row>
      <x:c t="str">
        <x:v>UT003TB</x:v>
      </x:c>
      <x:c t="str">
        <x:v>ULTRATAP álló bidécsaptelep, matt fekete</x:v>
      </x:c>
      <x:c t="str">
        <x:v>KOMPONENS</x:v>
      </x:c>
      <x:c t="str">
        <x:v>8590913989391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107300.0000</x:v>
      </x:c>
      <x:c t="str">
        <x:v/>
      </x:c>
    </x:row>
    <x:row>
      <x:c t="str">
        <x:v>UT003TBC</x:v>
      </x:c>
      <x:c t="str">
        <x:v>ULTRATAP álló bidécsaptelep, matt fekete/króm</x:v>
      </x:c>
      <x:c t="str">
        <x:v>KOMPONENS</x:v>
      </x:c>
      <x:c t="str">
        <x:v>8590913989995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100800.0000</x:v>
      </x:c>
      <x:c t="str">
        <x:v/>
      </x:c>
    </x:row>
    <x:row>
      <x:c t="str">
        <x:v>UT003TBG</x:v>
      </x:c>
      <x:c t="str">
        <x:v>ULTRATAP álló bidécsaptelep, matt fekete/matt arany</x:v>
      </x:c>
      <x:c t="str">
        <x:v>KOMPONENS</x:v>
      </x:c>
      <x:c t="str">
        <x:v>8590913990229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112800.0000</x:v>
      </x:c>
      <x:c t="str">
        <x:v/>
      </x:c>
    </x:row>
    <x:row>
      <x:c t="str">
        <x:v>UT003TG</x:v>
      </x:c>
      <x:c t="str">
        <x:v>ULTRATAP álló bidécsaptelep, matt arany</x:v>
      </x:c>
      <x:c t="str">
        <x:v>KOMPONENS</x:v>
      </x:c>
      <x:c t="str">
        <x:v>8590913989643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122800.0000</x:v>
      </x:c>
      <x:c t="str">
        <x:v/>
      </x:c>
    </x:row>
    <x:row>
      <x:c t="str">
        <x:v>UT003V</x:v>
      </x:c>
      <x:c t="str">
        <x:v>ULTRASAN álló bidécsaptelep, króm</x:v>
      </x:c>
      <x:c t="str">
        <x:v>KOMPONENS</x:v>
      </x:c>
      <x:c t="str">
        <x:v>8590913990533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78300.0000</x:v>
      </x:c>
      <x:c t="str">
        <x:v/>
      </x:c>
    </x:row>
    <x:row>
      <x:c t="str">
        <x:v>UT003VB</x:v>
      </x:c>
      <x:c t="str">
        <x:v>ULTRASAN álló bidécsaptelep, matt fekete</x:v>
      </x:c>
      <x:c t="str">
        <x:v>KOMPONENS</x:v>
      </x:c>
      <x:c t="str">
        <x:v>8590913991165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108800.0000</x:v>
      </x:c>
      <x:c t="str">
        <x:v/>
      </x:c>
    </x:row>
    <x:row>
      <x:c t="str">
        <x:v>UT003VBC</x:v>
      </x:c>
      <x:c t="str">
        <x:v>ULTRASAN álló bidécsaptelep, matt fekete/króm</x:v>
      </x:c>
      <x:c t="str">
        <x:v>KOMPONENS</x:v>
      </x:c>
      <x:c t="str">
        <x:v>8590913993404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102300.0000</x:v>
      </x:c>
      <x:c t="str">
        <x:v/>
      </x:c>
    </x:row>
    <x:row>
      <x:c t="str">
        <x:v>UT003VBG</x:v>
      </x:c>
      <x:c t="str">
        <x:v>ULTRASAN álló bidécsaptelep, matt fekete/matt arany</x:v>
      </x:c>
      <x:c t="str">
        <x:v>KOMPONENS</x:v>
      </x:c>
      <x:c t="str">
        <x:v>8590913993602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113800.0000</x:v>
      </x:c>
      <x:c t="str">
        <x:v/>
      </x:c>
    </x:row>
    <x:row>
      <x:c t="str">
        <x:v>UT003VG</x:v>
      </x:c>
      <x:c t="str">
        <x:v>ULTRASAN álló bidécsaptelep, matt arany</x:v>
      </x:c>
      <x:c t="str">
        <x:v>KOMPONENS</x:v>
      </x:c>
      <x:c t="str">
        <x:v>8590913991608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123800.0000</x:v>
      </x:c>
      <x:c t="str">
        <x:v/>
      </x:c>
    </x:row>
    <x:row>
      <x:c t="str">
        <x:v>UT004</x:v>
      </x:c>
      <x:c t="str">
        <x:v>ULTRAMIX álló mosdócsaptelep, közepes méret, króm</x:v>
      </x:c>
      <x:c t="str">
        <x:v>KOMPONENS</x:v>
      </x:c>
      <x:c t="str">
        <x:v>8590913982941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97400.0000</x:v>
      </x:c>
      <x:c t="str">
        <x:v/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</x:v>
      </x:c>
      <x:c t="str">
        <x:v>ULTRAMIX álló mosdócsaptelep, közepes méret, matt fekete</x:v>
      </x:c>
      <x:c t="str">
        <x:v>KOMPONENS</x:v>
      </x:c>
      <x:c t="str">
        <x:v>8590913987991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139300.0000</x:v>
      </x:c>
      <x:c t="str">
        <x:v/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UT004BC</x:v>
      </x:c>
      <x:c t="str">
        <x:v>ULTRAMIX álló mosdócsaptelep, közepes méret, matt fekete/króm</x:v>
      </x:c>
      <x:c t="str">
        <x:v>KOMPONENS</x:v>
      </x:c>
      <x:c t="str">
        <x:v>8590913988615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132400.0000</x:v>
      </x:c>
      <x:c t="str">
        <x:v/>
      </x:c>
    </x:row>
    <x:row>
      <x:c t="str">
        <x:v>UT004BG</x:v>
      </x:c>
      <x:c t="str">
        <x:v>ULTRAMIX álló mosdócsaptelep, közepes méret, matt fekete/matt arany</x:v>
      </x:c>
      <x:c t="str">
        <x:v>KOMPONENS</x:v>
      </x:c>
      <x:c t="str">
        <x:v>8590913988899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148800.0000</x:v>
      </x:c>
      <x:c t="str">
        <x:v/>
      </x:c>
    </x:row>
    <x:row>
      <x:c t="str">
        <x:v>UT004G</x:v>
      </x:c>
      <x:c t="str">
        <x:v>ULTRAMIX álló mosdócsaptelep, közepes méret, matt arany</x:v>
      </x:c>
      <x:c t="str">
        <x:v>KOMPONENS</x:v>
      </x:c>
      <x:c t="str">
        <x:v>8590913988394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173800.0000</x:v>
      </x:c>
      <x:c t="str">
        <x:v/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UT004T</x:v>
      </x:c>
      <x:c t="str">
        <x:v>ULTRATAP álló mosdócsaptelep, közepes méret, króm</x:v>
      </x:c>
      <x:c t="str">
        <x:v>KOMPONENS</x:v>
      </x:c>
      <x:c t="str">
        <x:v>8590913989162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105800.0000</x:v>
      </x:c>
      <x:c t="str">
        <x:v/>
      </x:c>
    </x:row>
    <x:row>
      <x:c t="str">
        <x:v>UT004TB</x:v>
      </x:c>
      <x:c t="str">
        <x:v>ULTRATAP álló mosdócsaptelep, közepes méret, matt fekete</x:v>
      </x:c>
      <x:c t="str">
        <x:v>KOMPONENS</x:v>
      </x:c>
      <x:c t="str">
        <x:v>8590913989377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147300.0000</x:v>
      </x:c>
      <x:c t="str">
        <x:v/>
      </x:c>
    </x:row>
    <x:row>
      <x:c t="str">
        <x:v>UT004TBC</x:v>
      </x:c>
      <x:c t="str">
        <x:v>ULTRATAP álló mosdócsaptelep, közepes méret, matt fekete/króm</x:v>
      </x:c>
      <x:c t="str">
        <x:v>KOMPONENS</x:v>
      </x:c>
      <x:c t="str">
        <x:v>8590913989971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140800.0000</x:v>
      </x:c>
      <x:c t="str">
        <x:v/>
      </x:c>
    </x:row>
    <x:row>
      <x:c t="str">
        <x:v>UT004TBG</x:v>
      </x:c>
      <x:c t="str">
        <x:v>ULTRATAP álló mosdócsaptelep, közepes méret, matt fekete/matt arany</x:v>
      </x:c>
      <x:c t="str">
        <x:v>KOMPONENS</x:v>
      </x:c>
      <x:c t="str">
        <x:v>8590913990175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152800.0000</x:v>
      </x:c>
      <x:c t="str">
        <x:v/>
      </x:c>
    </x:row>
    <x:row>
      <x:c t="str">
        <x:v>UT004TG</x:v>
      </x:c>
      <x:c t="str">
        <x:v>ULTRATAP álló mosdócsaptelep, közepes méret, matt arany</x:v>
      </x:c>
      <x:c t="str">
        <x:v>KOMPONENS</x:v>
      </x:c>
      <x:c t="str">
        <x:v>8590913989599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177800.0000</x:v>
      </x:c>
      <x:c t="str">
        <x:v/>
      </x:c>
    </x:row>
    <x:row>
      <x:c t="str">
        <x:v>UT004V</x:v>
      </x:c>
      <x:c t="str">
        <x:v>ULTRASAN álló mosdócsaptelep, közepes méret, króm</x:v>
      </x:c>
      <x:c t="str">
        <x:v>KOMPONENS</x:v>
      </x:c>
      <x:c t="str">
        <x:v>8590913990410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107300.0000</x:v>
      </x:c>
      <x:c t="str">
        <x:v/>
      </x:c>
    </x:row>
    <x:row>
      <x:c t="str">
        <x:v>UT004VB</x:v>
      </x:c>
      <x:c t="str">
        <x:v>ULTRASAN álló mosdócsaptelep, közepes méret, matt fekete</x:v>
      </x:c>
      <x:c t="str">
        <x:v>KOMPONENS</x:v>
      </x:c>
      <x:c t="str">
        <x:v>8590913990830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148800.0000</x:v>
      </x:c>
      <x:c t="str">
        <x:v/>
      </x:c>
    </x:row>
    <x:row>
      <x:c t="str">
        <x:v>UT004VBC</x:v>
      </x:c>
      <x:c t="str">
        <x:v>ULTRASAN álló mosdócsaptelep, közepes méret, matt fekete/króm</x:v>
      </x:c>
      <x:c t="str">
        <x:v>KOMPONENS</x:v>
      </x:c>
      <x:c t="str">
        <x:v>8590913993381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142300.0000</x:v>
      </x:c>
      <x:c t="str">
        <x:v/>
      </x:c>
    </x:row>
    <x:row>
      <x:c t="str">
        <x:v>UT004VBG</x:v>
      </x:c>
      <x:c t="str">
        <x:v>ULTRASAN álló mosdócsaptelep, közepes méret, matt fekete/matt arany</x:v>
      </x:c>
      <x:c t="str">
        <x:v>KOMPONENS</x:v>
      </x:c>
      <x:c t="str">
        <x:v>8590913993589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153800.0000</x:v>
      </x:c>
      <x:c t="str">
        <x:v/>
      </x:c>
    </x:row>
    <x:row>
      <x:c t="str">
        <x:v>UT004VG</x:v>
      </x:c>
      <x:c t="str">
        <x:v>ULTRASAN álló mosdócsaptelep, közepes méret, matt arany</x:v>
      </x:c>
      <x:c t="str">
        <x:v>KOMPONENS</x:v>
      </x:c>
      <x:c t="str">
        <x:v>8590913991578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178800.0000</x:v>
      </x:c>
      <x:c t="str">
        <x:v/>
      </x:c>
    </x:row>
    <x:row>
      <x:c t="str">
        <x:v>UT007</x:v>
      </x:c>
      <x:c t="str">
        <x:v>ULTRAMIX álló magasított mosdócsaptelep, hosszú kifolyócsővel, króm</x:v>
      </x:c>
      <x:c t="str">
        <x:v>KOMPONENS</x:v>
      </x:c>
      <x:c t="str">
        <x:v>8590913982958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112400.0000</x:v>
      </x:c>
      <x:c t="str">
        <x:v/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</x:v>
      </x:c>
      <x:c t="str">
        <x:v>ULTRAMIX álló magasított mosdócsaptelep, hosszú kifolyócsővel, matt fekete</x:v>
      </x:c>
      <x:c t="str">
        <x:v>KOMPONENS</x:v>
      </x:c>
      <x:c t="str">
        <x:v>8590913988004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159300.0000</x:v>
      </x:c>
      <x:c t="str">
        <x:v/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UT007BC</x:v>
      </x:c>
      <x:c t="str">
        <x:v>ULTRAMIX álló magasított mosdócsaptelep, hosszú kifolyócsővel, matt fekete/króm</x:v>
      </x:c>
      <x:c t="str">
        <x:v>KOMPONENS</x:v>
      </x:c>
      <x:c t="str">
        <x:v>8590913988622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152400.0000</x:v>
      </x:c>
      <x:c t="str">
        <x:v/>
      </x:c>
    </x:row>
    <x:row>
      <x:c t="str">
        <x:v>UT007BG</x:v>
      </x:c>
      <x:c t="str">
        <x:v>ULTRAMIX álló magasított mosdócsaptelep, hosszú kifolyócsővel, matt fekete/matt arany</x:v>
      </x:c>
      <x:c t="str">
        <x:v>KOMPONENS</x:v>
      </x:c>
      <x:c t="str">
        <x:v>8590913988912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168800.0000</x:v>
      </x:c>
      <x:c t="str">
        <x:v/>
      </x:c>
    </x:row>
    <x:row>
      <x:c t="str">
        <x:v>UT007G</x:v>
      </x:c>
      <x:c t="str">
        <x:v>ULTRAMIX álló magasított mosdócsaptelep, hosszú kifolyócsővel, matt arany</x:v>
      </x:c>
      <x:c t="str">
        <x:v>KOMPONENS</x:v>
      </x:c>
      <x:c t="str">
        <x:v>8590913988400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193800.0000</x:v>
      </x:c>
      <x:c t="str">
        <x:v/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UT007T</x:v>
      </x:c>
      <x:c t="str">
        <x:v>ULTRATAP álló magasított mosdócsaptelep, hosszú kifolyócsővel, króm</x:v>
      </x:c>
      <x:c t="str">
        <x:v>KOMPONENS</x:v>
      </x:c>
      <x:c t="str">
        <x:v>8590913989179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120800.0000</x:v>
      </x:c>
      <x:c t="str">
        <x:v/>
      </x:c>
    </x:row>
    <x:row>
      <x:c t="str">
        <x:v>UT007TB</x:v>
      </x:c>
      <x:c t="str">
        <x:v>ULTRATAP álló magasított mosdócsaptelep, hosszú kifolyócsővel, matt fekete</x:v>
      </x:c>
      <x:c t="str">
        <x:v>KOMPONENS</x:v>
      </x:c>
      <x:c t="str">
        <x:v>8590913989384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167300.0000</x:v>
      </x:c>
      <x:c t="str">
        <x:v/>
      </x:c>
    </x:row>
    <x:row>
      <x:c t="str">
        <x:v>UT007TBC</x:v>
      </x:c>
      <x:c t="str">
        <x:v>ULTRATAP álló magasított mosdócsaptelep, hosszú kifolyócsővel, matt fekete/króm</x:v>
      </x:c>
      <x:c t="str">
        <x:v>KOMPONENS</x:v>
      </x:c>
      <x:c t="str">
        <x:v>8590913989988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160800.0000</x:v>
      </x:c>
      <x:c t="str">
        <x:v/>
      </x:c>
    </x:row>
    <x:row>
      <x:c t="str">
        <x:v>UT007TBG</x:v>
      </x:c>
      <x:c t="str">
        <x:v>ULTRATAP álló magasított mosdócsaptelep, hosszú kifolyócsővel, matt fekete/matt arany</x:v>
      </x:c>
      <x:c t="str">
        <x:v>KOMPONENS</x:v>
      </x:c>
      <x:c t="str">
        <x:v>8590913990182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172800.0000</x:v>
      </x:c>
      <x:c t="str">
        <x:v/>
      </x:c>
    </x:row>
    <x:row>
      <x:c t="str">
        <x:v>UT007TG</x:v>
      </x:c>
      <x:c t="str">
        <x:v>ULTRATAP álló magasított mosdócsaptelep, hosszú kifolyócsővel, matt arany</x:v>
      </x:c>
      <x:c t="str">
        <x:v>KOMPONENS</x:v>
      </x:c>
      <x:c t="str">
        <x:v>8590913989636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197800.0000</x:v>
      </x:c>
      <x:c t="str">
        <x:v/>
      </x:c>
    </x:row>
    <x:row>
      <x:c t="str">
        <x:v>UT007V</x:v>
      </x:c>
      <x:c t="str">
        <x:v>ULTRASAN álló magasított mosdócsaptelep, hosszú kifolyócsővel, króm</x:v>
      </x:c>
      <x:c t="str">
        <x:v>KOMPONENS</x:v>
      </x:c>
      <x:c t="str">
        <x:v>8590913990526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122300.0000</x:v>
      </x:c>
      <x:c t="str">
        <x:v/>
      </x:c>
    </x:row>
    <x:row>
      <x:c t="str">
        <x:v>UT007VB</x:v>
      </x:c>
      <x:c t="str">
        <x:v>ULTRASAN álló magasított mosdócsaptelep, hosszú kifolyócsővel, matt fekete</x:v>
      </x:c>
      <x:c t="str">
        <x:v>KOMPONENS</x:v>
      </x:c>
      <x:c t="str">
        <x:v>8590913990847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168800.0000</x:v>
      </x:c>
      <x:c t="str">
        <x:v/>
      </x:c>
    </x:row>
    <x:row>
      <x:c t="str">
        <x:v>UT007VBC</x:v>
      </x:c>
      <x:c t="str">
        <x:v>ULTRASAN álló magasított mosdócsaptelep, hosszú kifolyócsővel, matt fekete/króm</x:v>
      </x:c>
      <x:c t="str">
        <x:v>KOMPONENS</x:v>
      </x:c>
      <x:c t="str">
        <x:v>8590913993398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162300.0000</x:v>
      </x:c>
      <x:c t="str">
        <x:v/>
      </x:c>
    </x:row>
    <x:row>
      <x:c t="str">
        <x:v>UT007VBG</x:v>
      </x:c>
      <x:c t="str">
        <x:v>ULTRASAN álló magasított mosdócsaptelep, hosszú kifolyócsővel, matt fekete/matt arany</x:v>
      </x:c>
      <x:c t="str">
        <x:v>KOMPONENS</x:v>
      </x:c>
      <x:c t="str">
        <x:v>8590913993596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173800.0000</x:v>
      </x:c>
      <x:c t="str">
        <x:v/>
      </x:c>
    </x:row>
    <x:row>
      <x:c t="str">
        <x:v>UT007VG</x:v>
      </x:c>
      <x:c t="str">
        <x:v>ULTRASAN álló magasított mosdócsaptelep, hosszú kifolyócsővel, matt arany</x:v>
      </x:c>
      <x:c t="str">
        <x:v>KOMPONENS</x:v>
      </x:c>
      <x:c t="str">
        <x:v>8590913991592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198800.0000</x:v>
      </x:c>
      <x:c t="str">
        <x:v/>
      </x:c>
    </x:row>
    <x:row>
      <x:c t="str">
        <x:v>UT010</x:v>
      </x:c>
      <x:c t="str">
        <x:v>ULTRAMIX fali kádtöltő csaptelep, króm</x:v>
      </x:c>
      <x:c t="str">
        <x:v>KOMPONENS</x:v>
      </x:c>
      <x:c t="str">
        <x:v>8590913987717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98400.0000</x:v>
      </x:c>
      <x:c t="str">
        <x:v/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</x:v>
      </x:c>
      <x:c t="str">
        <x:v>ULTRAMIX fali kádtöltő csaptelep, matt fekete</x:v>
      </x:c>
      <x:c t="str">
        <x:v>KOMPONENS</x:v>
      </x:c>
      <x:c t="str">
        <x:v>8590913988202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127400.0000</x:v>
      </x:c>
      <x:c t="str">
        <x:v/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UT010BC</x:v>
      </x:c>
      <x:c t="str">
        <x:v>ULTRAMIX fali kádtöltő csaptelep, matt fekete/króm</x:v>
      </x:c>
      <x:c t="str">
        <x:v>KOMPONENS</x:v>
      </x:c>
      <x:c t="str">
        <x:v>8590913988714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123400.0000</x:v>
      </x:c>
      <x:c t="str">
        <x:v/>
      </x:c>
    </x:row>
    <x:row>
      <x:c t="str">
        <x:v>UT010BG</x:v>
      </x:c>
      <x:c t="str">
        <x:v>ULTRAMIX fali kádtöltő csaptelep, matt fekete/matt arany</x:v>
      </x:c>
      <x:c t="str">
        <x:v>KOMPONENS</x:v>
      </x:c>
      <x:c t="str">
        <x:v>8590913989063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134400.0000</x:v>
      </x:c>
      <x:c t="str">
        <x:v/>
      </x:c>
    </x:row>
    <x:row>
      <x:c t="str">
        <x:v>UT010G</x:v>
      </x:c>
      <x:c t="str">
        <x:v>ULTRAMIX fali kádtöltő csaptelep, matt arany</x:v>
      </x:c>
      <x:c t="str">
        <x:v>KOMPONENS</x:v>
      </x:c>
      <x:c t="str">
        <x:v>8590913988493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189400.0000</x:v>
      </x:c>
      <x:c t="str">
        <x:v/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UT010T</x:v>
      </x:c>
      <x:c t="str">
        <x:v>ULTRATAP fali kádtöltő csaptelep, króm</x:v>
      </x:c>
      <x:c t="str">
        <x:v>KOMPONENS</x:v>
      </x:c>
      <x:c t="str">
        <x:v>8590913989261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103900.0000</x:v>
      </x:c>
      <x:c t="str">
        <x:v/>
      </x:c>
    </x:row>
    <x:row>
      <x:c t="str">
        <x:v>UT010TB</x:v>
      </x:c>
      <x:c t="str">
        <x:v>ULTRATAP fali kádtöltő csaptelep, matt fekete</x:v>
      </x:c>
      <x:c t="str">
        <x:v>KOMPONENS</x:v>
      </x:c>
      <x:c t="str">
        <x:v>8590913989483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132900.0000</x:v>
      </x:c>
      <x:c t="str">
        <x:v/>
      </x:c>
    </x:row>
    <x:row>
      <x:c t="str">
        <x:v>UT010TBC</x:v>
      </x:c>
      <x:c t="str">
        <x:v>ULTRATAP fali kádtöltő csaptelep, matt fekete/króm</x:v>
      </x:c>
      <x:c t="str">
        <x:v>KOMPONENS</x:v>
      </x:c>
      <x:c t="str">
        <x:v>8590913990083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128900.0000</x:v>
      </x:c>
      <x:c t="str">
        <x:v/>
      </x:c>
    </x:row>
    <x:row>
      <x:c t="str">
        <x:v>UT010TBG</x:v>
      </x:c>
      <x:c t="str">
        <x:v>ULTRATAP fali kádtöltő csaptelep, matt fekete/matt arany</x:v>
      </x:c>
      <x:c t="str">
        <x:v>KOMPONENS</x:v>
      </x:c>
      <x:c t="str">
        <x:v>8590913990298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135900.0000</x:v>
      </x:c>
      <x:c t="str">
        <x:v/>
      </x:c>
    </x:row>
    <x:row>
      <x:c t="str">
        <x:v>UT010TG</x:v>
      </x:c>
      <x:c t="str">
        <x:v>ULTRATAP fali kádtöltő csaptelep, matt arany</x:v>
      </x:c>
      <x:c t="str">
        <x:v>KOMPONENS</x:v>
      </x:c>
      <x:c t="str">
        <x:v>8590913989872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190900.0000</x:v>
      </x:c>
      <x:c t="str">
        <x:v/>
      </x:c>
    </x:row>
    <x:row>
      <x:c t="str">
        <x:v>UT010V</x:v>
      </x:c>
      <x:c t="str">
        <x:v>ULTRASAN fali kádtöltő csaptelep, króm</x:v>
      </x:c>
      <x:c t="str">
        <x:v>KOMPONENS</x:v>
      </x:c>
      <x:c t="str">
        <x:v>8590913990700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105400.0000</x:v>
      </x:c>
      <x:c t="str">
        <x:v/>
      </x:c>
    </x:row>
    <x:row>
      <x:c t="str">
        <x:v>UT010VB</x:v>
      </x:c>
      <x:c t="str">
        <x:v>ULTRASAN fali kádtöltő csaptelep, matt fekete</x:v>
      </x:c>
      <x:c t="str">
        <x:v>KOMPONENS</x:v>
      </x:c>
      <x:c t="str">
        <x:v>8590913991240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134400.0000</x:v>
      </x:c>
      <x:c t="str">
        <x:v/>
      </x:c>
    </x:row>
    <x:row>
      <x:c t="str">
        <x:v>UT010VBC</x:v>
      </x:c>
      <x:c t="str">
        <x:v>ULTRASAN fali kádtöltő csaptelep, matt fekete/króm</x:v>
      </x:c>
      <x:c t="str">
        <x:v>KOMPONENS</x:v>
      </x:c>
      <x:c t="str">
        <x:v>8590913993480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130400.0000</x:v>
      </x:c>
      <x:c t="str">
        <x:v/>
      </x:c>
    </x:row>
    <x:row>
      <x:c t="str">
        <x:v>UT010VBG</x:v>
      </x:c>
      <x:c t="str">
        <x:v>ULTRASAN fali kádtöltő csaptelep, matt fekete/matt arany</x:v>
      </x:c>
      <x:c t="str">
        <x:v>KOMPONENS</x:v>
      </x:c>
      <x:c t="str">
        <x:v>8590913993688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136900.0000</x:v>
      </x:c>
      <x:c t="str">
        <x:v/>
      </x:c>
    </x:row>
    <x:row>
      <x:c t="str">
        <x:v>UT010VG</x:v>
      </x:c>
      <x:c t="str">
        <x:v>ULTRASAN fali kádtöltő csaptelep, matt arany</x:v>
      </x:c>
      <x:c t="str">
        <x:v>KOMPONENS</x:v>
      </x:c>
      <x:c t="str">
        <x:v>8590913991684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191900.0000</x:v>
      </x:c>
      <x:c t="str">
        <x:v/>
      </x:c>
    </x:row>
    <x:row>
      <x:c t="str">
        <x:v>UT011</x:v>
      </x:c>
      <x:c t="str">
        <x:v>ULTRAMIX fali zuhanycsaptelep, króm</x:v>
      </x:c>
      <x:c t="str">
        <x:v>KOMPONENS</x:v>
      </x:c>
      <x:c t="str">
        <x:v>8590913987892</x:v>
      </x:c>
      <x:c t="str">
        <x:v>szett     </x:v>
      </x:c>
      <x:c t="str">
        <x:v>84818011</x:v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95400.0000</x:v>
      </x:c>
      <x:c t="str">
        <x:v/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</x:v>
      </x:c>
      <x:c t="str">
        <x:v>ULTRAMIX fali zuhanycsaptelep, matt fekete</x:v>
      </x:c>
      <x:c t="str">
        <x:v>KOMPONENS</x:v>
      </x:c>
      <x:c t="str">
        <x:v>8590913988219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137400.0000</x:v>
      </x:c>
      <x:c t="str">
        <x:v/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UT011BC</x:v>
      </x:c>
      <x:c t="str">
        <x:v>ULTRAMIX fali zuhanycsaptelep, matt fekete/króm</x:v>
      </x:c>
      <x:c t="str">
        <x:v>KOMPONENS</x:v>
      </x:c>
      <x:c t="str">
        <x:v>8590913988721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133400.0000</x:v>
      </x:c>
      <x:c t="str">
        <x:v/>
      </x:c>
    </x:row>
    <x:row>
      <x:c t="str">
        <x:v>UT011BG</x:v>
      </x:c>
      <x:c t="str">
        <x:v>ULTRAMIX fali zuhanycsaptelep, matt fekete/matt arany</x:v>
      </x:c>
      <x:c t="str">
        <x:v>KOMPONENS</x:v>
      </x:c>
      <x:c t="str">
        <x:v>8590913989070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144400.0000</x:v>
      </x:c>
      <x:c t="str">
        <x:v/>
      </x:c>
    </x:row>
    <x:row>
      <x:c t="str">
        <x:v>UT011G</x:v>
      </x:c>
      <x:c t="str">
        <x:v>ULTRAMIX fali zuhanycsaptelep, matt arany</x:v>
      </x:c>
      <x:c t="str">
        <x:v>KOMPONENS</x:v>
      </x:c>
      <x:c t="str">
        <x:v>8590913988509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174400.0000</x:v>
      </x:c>
      <x:c t="str">
        <x:v/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UT011T</x:v>
      </x:c>
      <x:c t="str">
        <x:v>ULTRATAP fali zuhanycsaptelep, króm</x:v>
      </x:c>
      <x:c t="str">
        <x:v>KOMPONENS</x:v>
      </x:c>
      <x:c t="str">
        <x:v>8590913989278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100900.0000</x:v>
      </x:c>
      <x:c t="str">
        <x:v/>
      </x:c>
    </x:row>
    <x:row>
      <x:c t="str">
        <x:v>UT011TB</x:v>
      </x:c>
      <x:c t="str">
        <x:v>ULTRATAP fali zuhanycsaptelep, matt fekete</x:v>
      </x:c>
      <x:c t="str">
        <x:v>KOMPONENS</x:v>
      </x:c>
      <x:c t="str">
        <x:v>8590913989490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142900.0000</x:v>
      </x:c>
      <x:c t="str">
        <x:v/>
      </x:c>
    </x:row>
    <x:row>
      <x:c t="str">
        <x:v>UT011TBC</x:v>
      </x:c>
      <x:c t="str">
        <x:v>ULTRATAP fali zuhanycsaptelep, matt fekete/króm</x:v>
      </x:c>
      <x:c t="str">
        <x:v>KOMPONENS</x:v>
      </x:c>
      <x:c t="str">
        <x:v>8590913990090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138900.0000</x:v>
      </x:c>
      <x:c t="str">
        <x:v/>
      </x:c>
    </x:row>
    <x:row>
      <x:c t="str">
        <x:v>UT011TBG</x:v>
      </x:c>
      <x:c t="str">
        <x:v>ULTRATAP fali zuhanycsaptelep, matt fekete/matt arany</x:v>
      </x:c>
      <x:c t="str">
        <x:v>KOMPONENS</x:v>
      </x:c>
      <x:c t="str">
        <x:v>8590913990304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145900.0000</x:v>
      </x:c>
      <x:c t="str">
        <x:v/>
      </x:c>
    </x:row>
    <x:row>
      <x:c t="str">
        <x:v>UT011TG</x:v>
      </x:c>
      <x:c t="str">
        <x:v>ULTRATAP fali zuhanycsaptelep, matt arany</x:v>
      </x:c>
      <x:c t="str">
        <x:v>KOMPONENS</x:v>
      </x:c>
      <x:c t="str">
        <x:v>8590913989889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175900.0000</x:v>
      </x:c>
      <x:c t="str">
        <x:v/>
      </x:c>
    </x:row>
    <x:row>
      <x:c t="str">
        <x:v>UT011V</x:v>
      </x:c>
      <x:c t="str">
        <x:v>ULTRASAN fali zuhanycsaptelep, króm</x:v>
      </x:c>
      <x:c t="str">
        <x:v>KOMPONENS</x:v>
      </x:c>
      <x:c t="str">
        <x:v>8590913990724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102400.0000</x:v>
      </x:c>
      <x:c t="str">
        <x:v/>
      </x:c>
    </x:row>
    <x:row>
      <x:c t="str">
        <x:v>UT011VB</x:v>
      </x:c>
      <x:c t="str">
        <x:v>ULTRASAN fali zuhanycsaptelep, matt fekete</x:v>
      </x:c>
      <x:c t="str">
        <x:v>KOMPONENS</x:v>
      </x:c>
      <x:c t="str">
        <x:v>8590913991257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144400.0000</x:v>
      </x:c>
      <x:c t="str">
        <x:v/>
      </x:c>
    </x:row>
    <x:row>
      <x:c t="str">
        <x:v>UT011VBC</x:v>
      </x:c>
      <x:c t="str">
        <x:v>ULTRASAN fali zuhanycsaptelep, matt fekete/króm</x:v>
      </x:c>
      <x:c t="str">
        <x:v>KOMPONENS</x:v>
      </x:c>
      <x:c t="str">
        <x:v>8590913993497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140400.0000</x:v>
      </x:c>
      <x:c t="str">
        <x:v/>
      </x:c>
    </x:row>
    <x:row>
      <x:c t="str">
        <x:v>UT011VBG</x:v>
      </x:c>
      <x:c t="str">
        <x:v>ULTRASAN fali zuhanycsaptelep, matt fekete/matt arany</x:v>
      </x:c>
      <x:c t="str">
        <x:v>KOMPONENS</x:v>
      </x:c>
      <x:c t="str">
        <x:v>8590913993695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146900.0000</x:v>
      </x:c>
      <x:c t="str">
        <x:v/>
      </x:c>
    </x:row>
    <x:row>
      <x:c t="str">
        <x:v>UT011VG</x:v>
      </x:c>
      <x:c t="str">
        <x:v>ULTRASAN fali zuhanycsaptelep, matt arany</x:v>
      </x:c>
      <x:c t="str">
        <x:v>KOMPONENS</x:v>
      </x:c>
      <x:c t="str">
        <x:v>8590913991707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176900.0000</x:v>
      </x:c>
      <x:c t="str">
        <x:v/>
      </x:c>
    </x:row>
    <x:row>
      <x:c t="str">
        <x:v>UT013</x:v>
      </x:c>
      <x:c t="str">
        <x:v>ULTRAMIX falbasüllyesztett csaptelep, kerek, Stop zuhanyfejjel, króm</x:v>
      </x:c>
      <x:c t="str">
        <x:v>KOMPONENS</x:v>
      </x:c>
      <x:c t="str">
        <x:v>8590913124273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133300.0000</x:v>
      </x:c>
      <x:c t="str">
        <x:v/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</x:v>
      </x:c>
      <x:c t="str">
        <x:v>ULTRAMIX falbasüllyesztett csaptelep, kerek, Stop zuhanyfejjel, matt fekete</x:v>
      </x:c>
      <x:c t="str">
        <x:v>KOMPONENS</x:v>
      </x:c>
      <x:c t="str">
        <x:v>8590913124280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170300.0000</x:v>
      </x:c>
      <x:c t="str">
        <x:v/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UT013BC</x:v>
      </x:c>
      <x:c t="str">
        <x:v>ULTRAMIX falbasüllyesztett csaptelep, kerek, Stop zuhanyfejjel, matt fekete/króm</x:v>
      </x:c>
      <x:c t="str">
        <x:v>KOMPONENS</x:v>
      </x:c>
      <x:c t="str">
        <x:v>8590913124297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166300.0000</x:v>
      </x:c>
      <x:c t="str">
        <x:v/>
      </x:c>
    </x:row>
    <x:row>
      <x:c t="str">
        <x:v>UT013BG</x:v>
      </x:c>
      <x:c t="str">
        <x:v>ULTRAMIX falbasüllyesztett csaptelep, kerek, Stop zuhanyfejjel, matt fekete/matt arany</x:v>
      </x:c>
      <x:c t="str">
        <x:v>KOMPONENS</x:v>
      </x:c>
      <x:c t="str">
        <x:v>8590913124303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176900.0000</x:v>
      </x:c>
      <x:c t="str">
        <x:v/>
      </x:c>
    </x:row>
    <x:row>
      <x:c t="str">
        <x:v>UT013G</x:v>
      </x:c>
      <x:c t="str">
        <x:v>ULTRAMIX falbasüllyesztett csaptelep, kerek, Stop zuhanyfejjel, matt arany</x:v>
      </x:c>
      <x:c t="str">
        <x:v>KOMPONENS</x:v>
      </x:c>
      <x:c t="str">
        <x:v>8590913124310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188900.0000</x:v>
      </x:c>
      <x:c t="str">
        <x:v/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</x:v>
      </x:c>
      <x:c t="str">
        <x:v>ULTRAMIX térbenálló csaptelep, króm</x:v>
      </x:c>
      <x:c t="str">
        <x:v>KOMPONENS</x:v>
      </x:c>
      <x:c t="str">
        <x:v>8590913986154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508400.0000</x:v>
      </x:c>
      <x:c t="str">
        <x:v/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</x:v>
      </x:c>
      <x:c t="str">
        <x:v>ULTRAMIX térbenálló csaptelep, matt fekete</x:v>
      </x:c>
      <x:c t="str">
        <x:v>KOMPONENS</x:v>
      </x:c>
      <x:c t="str">
        <x:v>8590913988097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652400.0000</x:v>
      </x:c>
      <x:c t="str">
        <x:v/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UT016BC</x:v>
      </x:c>
      <x:c t="str">
        <x:v>ULTRAMIX térbenálló csaptelep, matt fekete/króm</x:v>
      </x:c>
      <x:c t="str">
        <x:v>KOMPONENS</x:v>
      </x:c>
      <x:c t="str">
        <x:v>8590913988684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648400.0000</x:v>
      </x:c>
      <x:c t="str">
        <x:v/>
      </x:c>
    </x:row>
    <x:row>
      <x:c t="str">
        <x:v>UT016BG</x:v>
      </x:c>
      <x:c t="str">
        <x:v>ULTRAMIX térbenálló csaptelep, matt fekete/matt arany</x:v>
      </x:c>
      <x:c t="str">
        <x:v>KOMPONENS</x:v>
      </x:c>
      <x:c t="str">
        <x:v>8590913988998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659400.0000</x:v>
      </x:c>
      <x:c t="str">
        <x:v/>
      </x:c>
    </x:row>
    <x:row>
      <x:c t="str">
        <x:v>UT016G</x:v>
      </x:c>
      <x:c t="str">
        <x:v>ULTRAMIX térbenálló csaptelep, matt arany</x:v>
      </x:c>
      <x:c t="str">
        <x:v>KOMPONENS</x:v>
      </x:c>
      <x:c t="str">
        <x:v>8590913988462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779400.0000</x:v>
      </x:c>
      <x:c t="str">
        <x:v/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UT016T</x:v>
      </x:c>
      <x:c t="str">
        <x:v>ULTRATAP térbenálló csaptelep, króm</x:v>
      </x:c>
      <x:c t="str">
        <x:v>KOMPONENS</x:v>
      </x:c>
      <x:c t="str">
        <x:v>8590913989230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513900.0000</x:v>
      </x:c>
      <x:c t="str">
        <x:v/>
      </x:c>
    </x:row>
    <x:row>
      <x:c t="str">
        <x:v>UT016TB</x:v>
      </x:c>
      <x:c t="str">
        <x:v>ULTRATAP térbenálló csaptelep, matt fekete</x:v>
      </x:c>
      <x:c t="str">
        <x:v>KOMPONENS</x:v>
      </x:c>
      <x:c t="str">
        <x:v>8590913989445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657900.0000</x:v>
      </x:c>
      <x:c t="str">
        <x:v/>
      </x:c>
    </x:row>
    <x:row>
      <x:c t="str">
        <x:v>UT016TBC</x:v>
      </x:c>
      <x:c t="str">
        <x:v>ULTRATAP térbenálló csaptelep, matt fekete/króm</x:v>
      </x:c>
      <x:c t="str">
        <x:v>KOMPONENS</x:v>
      </x:c>
      <x:c t="str">
        <x:v>8590913990052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653900.0000</x:v>
      </x:c>
      <x:c t="str">
        <x:v/>
      </x:c>
    </x:row>
    <x:row>
      <x:c t="str">
        <x:v>UT016TBG</x:v>
      </x:c>
      <x:c t="str">
        <x:v>ULTRATAP térbenálló csaptelep, matt fekete/matt arany</x:v>
      </x:c>
      <x:c t="str">
        <x:v>KOMPONENS</x:v>
      </x:c>
      <x:c t="str">
        <x:v>8590913990274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660900.0000</x:v>
      </x:c>
      <x:c t="str">
        <x:v/>
      </x:c>
    </x:row>
    <x:row>
      <x:c t="str">
        <x:v>UT016TG</x:v>
      </x:c>
      <x:c t="str">
        <x:v>ULTRATAP térbenálló csaptelep, matt arany</x:v>
      </x:c>
      <x:c t="str">
        <x:v>KOMPONENS</x:v>
      </x:c>
      <x:c t="str">
        <x:v>8590913989698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780900.0000</x:v>
      </x:c>
      <x:c t="str">
        <x:v/>
      </x:c>
    </x:row>
    <x:row>
      <x:c t="str">
        <x:v>UT016V</x:v>
      </x:c>
      <x:c t="str">
        <x:v>ULTRASAN térbenálló csaptelep, króm</x:v>
      </x:c>
      <x:c t="str">
        <x:v>KOMPONENS</x:v>
      </x:c>
      <x:c t="str">
        <x:v>8590913990656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515400.0000</x:v>
      </x:c>
      <x:c t="str">
        <x:v/>
      </x:c>
    </x:row>
    <x:row>
      <x:c t="str">
        <x:v>UT016VB</x:v>
      </x:c>
      <x:c t="str">
        <x:v>ULTRASAN térbenálló csaptelep, matt fekete</x:v>
      </x:c>
      <x:c t="str">
        <x:v>KOMPONENS</x:v>
      </x:c>
      <x:c t="str">
        <x:v>8590913991219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659400.0000</x:v>
      </x:c>
      <x:c t="str">
        <x:v/>
      </x:c>
    </x:row>
    <x:row>
      <x:c t="str">
        <x:v>UT016VBC</x:v>
      </x:c>
      <x:c t="str">
        <x:v>ULTRASAN térbenálló csaptelep, matt fekete/króm</x:v>
      </x:c>
      <x:c t="str">
        <x:v>KOMPONENS</x:v>
      </x:c>
      <x:c t="str">
        <x:v>8590913993459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655400.0000</x:v>
      </x:c>
      <x:c t="str">
        <x:v/>
      </x:c>
    </x:row>
    <x:row>
      <x:c t="str">
        <x:v>UT016VBG</x:v>
      </x:c>
      <x:c t="str">
        <x:v>ULTRASAN térbenálló csaptelep, matt fekete/matt arany</x:v>
      </x:c>
      <x:c t="str">
        <x:v>KOMPONENS</x:v>
      </x:c>
      <x:c t="str">
        <x:v>8590913993657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661900.0000</x:v>
      </x:c>
      <x:c t="str">
        <x:v/>
      </x:c>
    </x:row>
    <x:row>
      <x:c t="str">
        <x:v>UT016VG</x:v>
      </x:c>
      <x:c t="str">
        <x:v>ULTRASAN térbenálló csaptelep, matt arany</x:v>
      </x:c>
      <x:c t="str">
        <x:v>KOMPONENS</x:v>
      </x:c>
      <x:c t="str">
        <x:v>8590913991653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781900.0000</x:v>
      </x:c>
      <x:c t="str">
        <x:v/>
      </x:c>
    </x:row>
    <x:row>
      <x:c t="str">
        <x:v>UT017</x:v>
      </x:c>
      <x:c t="str">
        <x:v>ULTRAMIX álló mosdócsaptelep, króm</x:v>
      </x:c>
      <x:c t="str">
        <x:v>KOMPONENS</x:v>
      </x:c>
      <x:c t="str">
        <x:v>8590913982989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160000.0000</x:v>
      </x:c>
      <x:c t="str">
        <x:v/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</x:v>
      </x:c>
      <x:c t="str">
        <x:v>ULTRAMIX álló mosdócsaptelep, matt fekete</x:v>
      </x:c>
      <x:c t="str">
        <x:v>KOMPONENS</x:v>
      </x:c>
      <x:c t="str">
        <x:v>8590913988059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/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UT017BC</x:v>
      </x:c>
      <x:c t="str">
        <x:v>ULTRAMIX álló mosdócsaptelep, matt fekete/króm</x:v>
      </x:c>
      <x:c t="str">
        <x:v>KOMPONENS</x:v>
      </x:c>
      <x:c t="str">
        <x:v>8590913988646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UT017BG</x:v>
      </x:c>
      <x:c t="str">
        <x:v>ULTRAMIX álló mosdócsaptelep, matt fekete/matt arany</x:v>
      </x:c>
      <x:c t="str">
        <x:v>KOMPONENS</x:v>
      </x:c>
      <x:c t="str">
        <x:v>8590913988943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228000.0000</x:v>
      </x:c>
      <x:c t="str">
        <x:v/>
      </x:c>
    </x:row>
    <x:row>
      <x:c t="str">
        <x:v>UT017G</x:v>
      </x:c>
      <x:c t="str">
        <x:v>ULTRAMIX álló mosdócsaptelep, matt arany</x:v>
      </x:c>
      <x:c t="str">
        <x:v>KOMPONENS</x:v>
      </x:c>
      <x:c t="str">
        <x:v>8590913988424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262000.0000</x:v>
      </x:c>
      <x:c t="str">
        <x:v/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</x:v>
      </x:c>
      <x:c t="str">
        <x:v>ULTRATAP álló mosdócsaptelep, króm</x:v>
      </x:c>
      <x:c t="str">
        <x:v>KOMPONENS</x:v>
      </x:c>
      <x:c t="str">
        <x:v>8590913989193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172000.0000</x:v>
      </x:c>
      <x:c t="str">
        <x:v/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</x:v>
      </x:c>
      <x:c t="str">
        <x:v>ULTRATAP álló mosdócsaptelep, matt fekete</x:v>
      </x:c>
      <x:c t="str">
        <x:v>KOMPONENS</x:v>
      </x:c>
      <x:c t="str">
        <x:v>8590913989407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233000.0000</x:v>
      </x:c>
      <x:c t="str">
        <x:v/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UT017TBC</x:v>
      </x:c>
      <x:c t="str">
        <x:v>ULTRATAP álló mosdócsaptelep, matt fekete/króm</x:v>
      </x:c>
      <x:c t="str">
        <x:v>KOMPONENS</x:v>
      </x:c>
      <x:c t="str">
        <x:v>8590913990014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220000.0000</x:v>
      </x:c>
      <x:c t="str">
        <x:v/>
      </x:c>
    </x:row>
    <x:row>
      <x:c t="str">
        <x:v>UT017TBG</x:v>
      </x:c>
      <x:c t="str">
        <x:v>ULTRATAP álló mosdócsaptelep, matt fekete/matt arany</x:v>
      </x:c>
      <x:c t="str">
        <x:v>KOMPONENS</x:v>
      </x:c>
      <x:c t="str">
        <x:v>8590913990236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248000.0000</x:v>
      </x:c>
      <x:c t="str">
        <x:v/>
      </x:c>
    </x:row>
    <x:row>
      <x:c t="str">
        <x:v>UT017TG</x:v>
      </x:c>
      <x:c t="str">
        <x:v>ULTRATAP álló mosdócsaptelep, matt arany</x:v>
      </x:c>
      <x:c t="str">
        <x:v>KOMPONENS</x:v>
      </x:c>
      <x:c t="str">
        <x:v>8590913989650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282000.0000</x:v>
      </x:c>
      <x:c t="str">
        <x:v/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</x:v>
      </x:c>
      <x:c t="str">
        <x:v>ULTRASAN álló mosdócsaptelep, króm</x:v>
      </x:c>
      <x:c t="str">
        <x:v>KOMPONENS</x:v>
      </x:c>
      <x:c t="str">
        <x:v>8590913990540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</x:v>
      </x:c>
      <x:c t="str">
        <x:v>ULTRASAN álló mosdócsaptelep, matt fekete</x:v>
      </x:c>
      <x:c t="str">
        <x:v>KOMPONENS</x:v>
      </x:c>
      <x:c t="str">
        <x:v>8590913991172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238000.0000</x:v>
      </x:c>
      <x:c t="str">
        <x:v/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UT017VBC</x:v>
      </x:c>
      <x:c t="str">
        <x:v>ULTRASAN álló mosdócsaptelep, matt fekete/króm</x:v>
      </x:c>
      <x:c t="str">
        <x:v>KOMPONENS</x:v>
      </x:c>
      <x:c t="str">
        <x:v>8590913993411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223000.0000</x:v>
      </x:c>
      <x:c t="str">
        <x:v/>
      </x:c>
    </x:row>
    <x:row>
      <x:c t="str">
        <x:v>UT017VBG</x:v>
      </x:c>
      <x:c t="str">
        <x:v>ULTRASAN álló mosdócsaptelep, matt fekete/matt arany</x:v>
      </x:c>
      <x:c t="str">
        <x:v>KOMPONENS</x:v>
      </x:c>
      <x:c t="str">
        <x:v>8590913993619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250000.0000</x:v>
      </x:c>
      <x:c t="str">
        <x:v/>
      </x:c>
    </x:row>
    <x:row>
      <x:c t="str">
        <x:v>UT017VG</x:v>
      </x:c>
      <x:c t="str">
        <x:v>ULTRASAN álló mosdócsaptelep, matt arany</x:v>
      </x:c>
      <x:c t="str">
        <x:v>KOMPONENS</x:v>
      </x:c>
      <x:c t="str">
        <x:v>8590913991615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284000.0000</x:v>
      </x:c>
      <x:c t="str">
        <x:v/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</x:v>
      </x:c>
      <x:c t="str">
        <x:v>ULTRAMIX falba süllyesztett csaptelep, 20cm-es kifolyócsővel, króm</x:v>
      </x:c>
      <x:c t="str">
        <x:v>KOMPONENS</x:v>
      </x:c>
      <x:c t="str">
        <x:v>8590913983450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103400.0000</x:v>
      </x:c>
      <x:c t="str">
        <x:v/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</x:v>
      </x:c>
      <x:c t="str">
        <x:v>ULTRAMIX falba süllyesztett csaptelep, 20cm-es kifolyócsővel, matt fekete</x:v>
      </x:c>
      <x:c t="str">
        <x:v>KOMPONENS</x:v>
      </x:c>
      <x:c t="str">
        <x:v>8590913988073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137400.0000</x:v>
      </x:c>
      <x:c t="str">
        <x:v/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UT018BC</x:v>
      </x:c>
      <x:c t="str">
        <x:v>ULTRAMIX falba süllyesztett csaptelep, 20cm-es kifolyócsővel, matt fekete/króm</x:v>
      </x:c>
      <x:c t="str">
        <x:v>KOMPONENS</x:v>
      </x:c>
      <x:c t="str">
        <x:v>8590913988660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133400.0000</x:v>
      </x:c>
      <x:c t="str">
        <x:v/>
      </x:c>
    </x:row>
    <x:row>
      <x:c t="str">
        <x:v>UT018BG</x:v>
      </x:c>
      <x:c t="str">
        <x:v>ULTRAMIX falba süllyesztett csaptelep, 20cm-es kifolyócsővel, matt fekete/matt arany</x:v>
      </x:c>
      <x:c t="str">
        <x:v>KOMPONENS</x:v>
      </x:c>
      <x:c t="str">
        <x:v>8590913988974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144400.0000</x:v>
      </x:c>
      <x:c t="str">
        <x:v/>
      </x:c>
    </x:row>
    <x:row>
      <x:c t="str">
        <x:v>UT018G</x:v>
      </x:c>
      <x:c t="str">
        <x:v>ULTRAMIX falba süllyesztett csaptelep, 20cm-es kifolyócsővel, matt arany</x:v>
      </x:c>
      <x:c t="str">
        <x:v>KOMPONENS</x:v>
      </x:c>
      <x:c t="str">
        <x:v>8590913988448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174400.0000</x:v>
      </x:c>
      <x:c t="str">
        <x:v/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UT018T</x:v>
      </x:c>
      <x:c t="str">
        <x:v>ULTRATAP falba süllyesztett csaptelep, 20cm-es kifolyócsővel, króm</x:v>
      </x:c>
      <x:c t="str">
        <x:v>KOMPONENS</x:v>
      </x:c>
      <x:c t="str">
        <x:v>8590913989216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108900.0000</x:v>
      </x:c>
      <x:c t="str">
        <x:v/>
      </x:c>
    </x:row>
    <x:row>
      <x:c t="str">
        <x:v>UT018TB</x:v>
      </x:c>
      <x:c t="str">
        <x:v>ULTRATAP falba süllyesztett csaptelep, 20cm-es kifolyócsővel, matt fekete</x:v>
      </x:c>
      <x:c t="str">
        <x:v>KOMPONENS</x:v>
      </x:c>
      <x:c t="str">
        <x:v>8590913989421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142900.0000</x:v>
      </x:c>
      <x:c t="str">
        <x:v/>
      </x:c>
    </x:row>
    <x:row>
      <x:c t="str">
        <x:v>UT018TBC</x:v>
      </x:c>
      <x:c t="str">
        <x:v>ULTRATAP falba süllyesztett csaptelep, 20cm-es kifolyócsővel, matt fekete/króm</x:v>
      </x:c>
      <x:c t="str">
        <x:v>KOMPONENS</x:v>
      </x:c>
      <x:c t="str">
        <x:v>8590913990038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138900.0000</x:v>
      </x:c>
      <x:c t="str">
        <x:v/>
      </x:c>
    </x:row>
    <x:row>
      <x:c t="str">
        <x:v>UT018TBG</x:v>
      </x:c>
      <x:c t="str">
        <x:v>ULTRATAP falba süllyesztett csaptelep, 20cm-es kifolyócsővel, matt fekete/matt arany</x:v>
      </x:c>
      <x:c t="str">
        <x:v>KOMPONENS</x:v>
      </x:c>
      <x:c t="str">
        <x:v>8590913990250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145900.0000</x:v>
      </x:c>
      <x:c t="str">
        <x:v/>
      </x:c>
    </x:row>
    <x:row>
      <x:c t="str">
        <x:v>UT018TG</x:v>
      </x:c>
      <x:c t="str">
        <x:v>ULTRATAP falba süllyesztett csaptelep, 20cm-es kifolyócsővel, matt arany</x:v>
      </x:c>
      <x:c t="str">
        <x:v>KOMPONENS</x:v>
      </x:c>
      <x:c t="str">
        <x:v>8590913989674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175900.0000</x:v>
      </x:c>
      <x:c t="str">
        <x:v/>
      </x:c>
    </x:row>
    <x:row>
      <x:c t="str">
        <x:v>UT018V</x:v>
      </x:c>
      <x:c t="str">
        <x:v>ULTRASAN falba süllyesztett csaptelep, 20cm-es kifolyócsővel, króm</x:v>
      </x:c>
      <x:c t="str">
        <x:v>KOMPONENS</x:v>
      </x:c>
      <x:c t="str">
        <x:v>8590913990564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110400.0000</x:v>
      </x:c>
      <x:c t="str">
        <x:v/>
      </x:c>
    </x:row>
    <x:row>
      <x:c t="str">
        <x:v>UT018VB</x:v>
      </x:c>
      <x:c t="str">
        <x:v>ULTRASAN falba süllyesztett csaptelep, 20cm-es kifolyócsővel, matt fekete</x:v>
      </x:c>
      <x:c t="str">
        <x:v>KOMPONENS</x:v>
      </x:c>
      <x:c t="str">
        <x:v>8590913991196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144400.0000</x:v>
      </x:c>
      <x:c t="str">
        <x:v/>
      </x:c>
    </x:row>
    <x:row>
      <x:c t="str">
        <x:v>UT018VBC</x:v>
      </x:c>
      <x:c t="str">
        <x:v>ULTRASAN falba süllyesztett csaptelep, 20cm-es kifolyócsővel, matt fekete/króm</x:v>
      </x:c>
      <x:c t="str">
        <x:v>KOMPONENS</x:v>
      </x:c>
      <x:c t="str">
        <x:v>8590913993435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140400.0000</x:v>
      </x:c>
      <x:c t="str">
        <x:v/>
      </x:c>
    </x:row>
    <x:row>
      <x:c t="str">
        <x:v>UT018VBG</x:v>
      </x:c>
      <x:c t="str">
        <x:v>ULTRASAN falba süllyesztett csaptelep, 20cm-es kifolyócsővel, matt fekete/matt arany</x:v>
      </x:c>
      <x:c t="str">
        <x:v>KOMPONENS</x:v>
      </x:c>
      <x:c t="str">
        <x:v>8590913993633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146900.0000</x:v>
      </x:c>
      <x:c t="str">
        <x:v/>
      </x:c>
    </x:row>
    <x:row>
      <x:c t="str">
        <x:v>UT018VG</x:v>
      </x:c>
      <x:c t="str">
        <x:v>ULTRASAN falba süllyesztett csaptelep, 20cm-es kifolyócsővel, matt arany</x:v>
      </x:c>
      <x:c t="str">
        <x:v>KOMPONENS</x:v>
      </x:c>
      <x:c t="str">
        <x:v>8590913991639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176900.0000</x:v>
      </x:c>
      <x:c t="str">
        <x:v/>
      </x:c>
    </x:row>
    <x:row>
      <x:c t="str">
        <x:v>UT019</x:v>
      </x:c>
      <x:c t="str">
        <x:v>ULTRAMIX álló mosdócsaptelep, króm</x:v>
      </x:c>
      <x:c t="str">
        <x:v>KOMPONENS</x:v>
      </x:c>
      <x:c t="str">
        <x:v>8590913983436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142400.0000</x:v>
      </x:c>
      <x:c t="str">
        <x:v/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</x:v>
      </x:c>
      <x:c t="str">
        <x:v>ULTRAMIX álló mosdócsaptelep, matt fekete</x:v>
      </x:c>
      <x:c t="str">
        <x:v>KOMPONENS</x:v>
      </x:c>
      <x:c t="str">
        <x:v>8590913988066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209300.0000</x:v>
      </x:c>
      <x:c t="str">
        <x:v/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UT019BC</x:v>
      </x:c>
      <x:c t="str">
        <x:v>ULTRAMIX álló mosdócsaptelep, matt fekete/króm</x:v>
      </x:c>
      <x:c t="str">
        <x:v>KOMPONENS</x:v>
      </x:c>
      <x:c t="str">
        <x:v>8590913988653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205300.0000</x:v>
      </x:c>
      <x:c t="str">
        <x:v/>
      </x:c>
    </x:row>
    <x:row>
      <x:c t="str">
        <x:v>UT019BG</x:v>
      </x:c>
      <x:c t="str">
        <x:v>ULTRAMIX álló mosdócsaptelep, matt fekete/matt arany</x:v>
      </x:c>
      <x:c t="str">
        <x:v>KOMPONENS</x:v>
      </x:c>
      <x:c t="str">
        <x:v>8590913988950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216300.0000</x:v>
      </x:c>
      <x:c t="str">
        <x:v/>
      </x:c>
    </x:row>
    <x:row>
      <x:c t="str">
        <x:v>UT019G</x:v>
      </x:c>
      <x:c t="str">
        <x:v>ULTRAMIX álló mosdócsaptelep, matt arany</x:v>
      </x:c>
      <x:c t="str">
        <x:v>KOMPONENS</x:v>
      </x:c>
      <x:c t="str">
        <x:v>8590913988431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243800.0000</x:v>
      </x:c>
      <x:c t="str">
        <x:v/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UT019T</x:v>
      </x:c>
      <x:c t="str">
        <x:v>ULTRATAP álló mosdócsaptelep, króm</x:v>
      </x:c>
      <x:c t="str">
        <x:v>KOMPONENS</x:v>
      </x:c>
      <x:c t="str">
        <x:v>8590913989209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147900.0000</x:v>
      </x:c>
      <x:c t="str">
        <x:v/>
      </x:c>
    </x:row>
    <x:row>
      <x:c t="str">
        <x:v>UT019TB</x:v>
      </x:c>
      <x:c t="str">
        <x:v>ULTRATAP álló mosdócsaptelep, matt fekete</x:v>
      </x:c>
      <x:c t="str">
        <x:v>KOMPONENS</x:v>
      </x:c>
      <x:c t="str">
        <x:v>8590913989414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214800.0000</x:v>
      </x:c>
      <x:c t="str">
        <x:v/>
      </x:c>
    </x:row>
    <x:row>
      <x:c t="str">
        <x:v>UT019TBC</x:v>
      </x:c>
      <x:c t="str">
        <x:v>ULTRATAP álló mosdócsaptelep, matt fekete/króm</x:v>
      </x:c>
      <x:c t="str">
        <x:v>KOMPONENS</x:v>
      </x:c>
      <x:c t="str">
        <x:v>8590913990021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210800.0000</x:v>
      </x:c>
      <x:c t="str">
        <x:v/>
      </x:c>
    </x:row>
    <x:row>
      <x:c t="str">
        <x:v>UT019TBG</x:v>
      </x:c>
      <x:c t="str">
        <x:v>ULTRATAP álló mosdócsaptelep, matt fekete/matt arany</x:v>
      </x:c>
      <x:c t="str">
        <x:v>KOMPONENS</x:v>
      </x:c>
      <x:c t="str">
        <x:v>8590913990243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217800.0000</x:v>
      </x:c>
      <x:c t="str">
        <x:v/>
      </x:c>
    </x:row>
    <x:row>
      <x:c t="str">
        <x:v>UT019TG</x:v>
      </x:c>
      <x:c t="str">
        <x:v>ULTRATAP álló mosdócsaptelep, matt arany</x:v>
      </x:c>
      <x:c t="str">
        <x:v>KOMPONENS</x:v>
      </x:c>
      <x:c t="str">
        <x:v>8590913989667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245300.0000</x:v>
      </x:c>
      <x:c t="str">
        <x:v/>
      </x:c>
    </x:row>
    <x:row>
      <x:c t="str">
        <x:v>UT019V</x:v>
      </x:c>
      <x:c t="str">
        <x:v>ULTRASAN álló mosdócsaptelep, króm</x:v>
      </x:c>
      <x:c t="str">
        <x:v>KOMPONENS</x:v>
      </x:c>
      <x:c t="str">
        <x:v>8590913990557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149400.0000</x:v>
      </x:c>
      <x:c t="str">
        <x:v/>
      </x:c>
    </x:row>
    <x:row>
      <x:c t="str">
        <x:v>UT019VB</x:v>
      </x:c>
      <x:c t="str">
        <x:v>ULTRASAN álló mosdócsaptelep, matt fekete</x:v>
      </x:c>
      <x:c t="str">
        <x:v>KOMPONENS</x:v>
      </x:c>
      <x:c t="str">
        <x:v>8590913991189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216300.0000</x:v>
      </x:c>
      <x:c t="str">
        <x:v/>
      </x:c>
    </x:row>
    <x:row>
      <x:c t="str">
        <x:v>UT019VBC</x:v>
      </x:c>
      <x:c t="str">
        <x:v>ULTRASAN álló mosdócsaptelep, matt fekete/króm</x:v>
      </x:c>
      <x:c t="str">
        <x:v>KOMPONENS</x:v>
      </x:c>
      <x:c t="str">
        <x:v>8590913993428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212300.0000</x:v>
      </x:c>
      <x:c t="str">
        <x:v/>
      </x:c>
    </x:row>
    <x:row>
      <x:c t="str">
        <x:v>UT019VBG</x:v>
      </x:c>
      <x:c t="str">
        <x:v>ULTRASAN álló mosdócsaptelep, matt fekete/matt arany</x:v>
      </x:c>
      <x:c t="str">
        <x:v>KOMPONENS</x:v>
      </x:c>
      <x:c t="str">
        <x:v>8590913993626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218800.0000</x:v>
      </x:c>
      <x:c t="str">
        <x:v/>
      </x:c>
    </x:row>
    <x:row>
      <x:c t="str">
        <x:v>UT019VG</x:v>
      </x:c>
      <x:c t="str">
        <x:v>ULTRASAN álló mosdócsaptelep, matt arany</x:v>
      </x:c>
      <x:c t="str">
        <x:v>KOMPONENS</x:v>
      </x:c>
      <x:c t="str">
        <x:v>8590913991622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246300.0000</x:v>
      </x:c>
      <x:c t="str">
        <x:v/>
      </x:c>
    </x:row>
    <x:row>
      <x:c t="str">
        <x:v>UT021</x:v>
      </x:c>
      <x:c t="str">
        <x:v>ULTRAMIX térbenálló kádtöltőcsaptelep, króm</x:v>
      </x:c>
      <x:c t="str">
        <x:v>KOMPONENS</x:v>
      </x:c>
      <x:c t="str">
        <x:v>8590913986208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646800.0000</x:v>
      </x:c>
      <x:c t="str">
        <x:v/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</x:v>
      </x:c>
      <x:c t="str">
        <x:v>ULTRAMIX térbenálló kádtöltőcsaptelep, matt fekete</x:v>
      </x:c>
      <x:c t="str">
        <x:v>KOMPONENS</x:v>
      </x:c>
      <x:c t="str">
        <x:v>8590913988110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870400.0000</x:v>
      </x:c>
      <x:c t="str">
        <x:v/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UT021BC</x:v>
      </x:c>
      <x:c t="str">
        <x:v>ULTRAMIX térbenálló kádtöltőcsaptelep, matt fekete/króm</x:v>
      </x:c>
      <x:c t="str">
        <x:v>KOMPONENS</x:v>
      </x:c>
      <x:c t="str">
        <x:v>8590913988707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861800.0000</x:v>
      </x:c>
      <x:c t="str">
        <x:v/>
      </x:c>
    </x:row>
    <x:row>
      <x:c t="str">
        <x:v>UT021BG</x:v>
      </x:c>
      <x:c t="str">
        <x:v>ULTRAMIX térbenálló kádtöltőcsaptelep, matt fekete/matt arany</x:v>
      </x:c>
      <x:c t="str">
        <x:v>KOMPONENS</x:v>
      </x:c>
      <x:c t="str">
        <x:v>8590913989018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883400.0000</x:v>
      </x:c>
      <x:c t="str">
        <x:v/>
      </x:c>
    </x:row>
    <x:row>
      <x:c t="str">
        <x:v>UT021G</x:v>
      </x:c>
      <x:c t="str">
        <x:v>ULTRAMIX térbenálló kádtöltőcsaptelep, matt arany</x:v>
      </x:c>
      <x:c t="str">
        <x:v>KOMPONENS</x:v>
      </x:c>
      <x:c t="str">
        <x:v>8590913988486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1034400.0000</x:v>
      </x:c>
      <x:c t="str">
        <x:v/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UT021T</x:v>
      </x:c>
      <x:c t="str">
        <x:v>ULTRATAP térbenálló kádtöltőcsaptelep, króm</x:v>
      </x:c>
      <x:c t="str">
        <x:v>KOMPONENS</x:v>
      </x:c>
      <x:c t="str">
        <x:v>8590913989254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652300.0000</x:v>
      </x:c>
      <x:c t="str">
        <x:v/>
      </x:c>
    </x:row>
    <x:row>
      <x:c t="str">
        <x:v>UT021TB</x:v>
      </x:c>
      <x:c t="str">
        <x:v>ULTRATAP térbenálló kádtöltőcsaptelep, matt fekete</x:v>
      </x:c>
      <x:c t="str">
        <x:v>KOMPONENS</x:v>
      </x:c>
      <x:c t="str">
        <x:v>8590913989476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875900.0000</x:v>
      </x:c>
      <x:c t="str">
        <x:v/>
      </x:c>
    </x:row>
    <x:row>
      <x:c t="str">
        <x:v>UT021TBC</x:v>
      </x:c>
      <x:c t="str">
        <x:v>ULTRATAP térbenálló kádtöltőcsaptelep, matt fekete/króm</x:v>
      </x:c>
      <x:c t="str">
        <x:v>KOMPONENS</x:v>
      </x:c>
      <x:c t="str">
        <x:v>8590913990076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867300.0000</x:v>
      </x:c>
      <x:c t="str">
        <x:v/>
      </x:c>
    </x:row>
    <x:row>
      <x:c t="str">
        <x:v>UT021TBG</x:v>
      </x:c>
      <x:c t="str">
        <x:v>ULTRATAP térbenálló kádtöltőcsaptelep, matt fekete/matt arany</x:v>
      </x:c>
      <x:c t="str">
        <x:v>KOMPONENS</x:v>
      </x:c>
      <x:c t="str">
        <x:v>8590913990335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884900.0000</x:v>
      </x:c>
      <x:c t="str">
        <x:v/>
      </x:c>
    </x:row>
    <x:row>
      <x:c t="str">
        <x:v>UT021TG</x:v>
      </x:c>
      <x:c t="str">
        <x:v>ULTRATAP térbenálló kádtöltőcsaptelep, matt arany</x:v>
      </x:c>
      <x:c t="str">
        <x:v>KOMPONENS</x:v>
      </x:c>
      <x:c t="str">
        <x:v>8590913989865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1035900.0000</x:v>
      </x:c>
      <x:c t="str">
        <x:v/>
      </x:c>
    </x:row>
    <x:row>
      <x:c t="str">
        <x:v>UT021V</x:v>
      </x:c>
      <x:c t="str">
        <x:v>ULTRASAN térbenálló kádtöltőcsaptelep, króm</x:v>
      </x:c>
      <x:c t="str">
        <x:v>KOMPONENS</x:v>
      </x:c>
      <x:c t="str">
        <x:v>8590913990687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653800.0000</x:v>
      </x:c>
      <x:c t="str">
        <x:v/>
      </x:c>
    </x:row>
    <x:row>
      <x:c t="str">
        <x:v>UT021VB</x:v>
      </x:c>
      <x:c t="str">
        <x:v>ULTRASAN térbenálló kádtöltőcsaptelep, matt fekete</x:v>
      </x:c>
      <x:c t="str">
        <x:v>KOMPONENS</x:v>
      </x:c>
      <x:c t="str">
        <x:v>8590913991233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877400.0000</x:v>
      </x:c>
      <x:c t="str">
        <x:v/>
      </x:c>
    </x:row>
    <x:row>
      <x:c t="str">
        <x:v>UT021VBC</x:v>
      </x:c>
      <x:c t="str">
        <x:v>ULTRASAN térbenálló kádtöltőcsaptelep, matt fekete/króm</x:v>
      </x:c>
      <x:c t="str">
        <x:v>KOMPONENS</x:v>
      </x:c>
      <x:c t="str">
        <x:v>8590913993473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868800.0000</x:v>
      </x:c>
      <x:c t="str">
        <x:v/>
      </x:c>
    </x:row>
    <x:row>
      <x:c t="str">
        <x:v>UT021VBG</x:v>
      </x:c>
      <x:c t="str">
        <x:v>ULTRASAN térbenálló kádtöltőcsaptelep, matt fekete/matt arany</x:v>
      </x:c>
      <x:c t="str">
        <x:v>KOMPONENS</x:v>
      </x:c>
      <x:c t="str">
        <x:v>8590913993671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885900.0000</x:v>
      </x:c>
      <x:c t="str">
        <x:v/>
      </x:c>
    </x:row>
    <x:row>
      <x:c t="str">
        <x:v>UT021VG</x:v>
      </x:c>
      <x:c t="str">
        <x:v>ULTRASAN térbenálló kádtöltőcsaptelep, matt arany</x:v>
      </x:c>
      <x:c t="str">
        <x:v>KOMPONENS</x:v>
      </x:c>
      <x:c t="str">
        <x:v>8590913991677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1036900.0000</x:v>
      </x:c>
      <x:c t="str">
        <x:v/>
      </x:c>
    </x:row>
    <x:row>
      <x:c t="str">
        <x:v>UT041</x:v>
      </x:c>
      <x:c t="str">
        <x:v>ULTRAMIX falbasüllyesztett csaptelep, 1-irányú, króm</x:v>
      </x:c>
      <x:c t="str">
        <x:v>KOMPONENS</x:v>
      </x:c>
      <x:c t="str">
        <x:v>8590913987922</x:v>
      </x:c>
      <x:c t="str">
        <x:v>szett     </x:v>
      </x:c>
      <x:c t="str">
        <x:v>84818011</x:v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43400.0000</x:v>
      </x:c>
      <x:c t="str">
        <x:v/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</x:v>
      </x:c>
      <x:c t="str">
        <x:v>ULTRAMIX falbasüllyesztett csaptelep, 1-irányú, matt fekete</x:v>
      </x:c>
      <x:c t="str">
        <x:v>KOMPONENS</x:v>
      </x:c>
      <x:c t="str">
        <x:v>8590913988240</x:v>
      </x:c>
      <x:c t="str">
        <x:v>szett     </x:v>
      </x:c>
      <x:c t="str">
        <x:v>84818011</x:v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64400.0000</x:v>
      </x:c>
      <x:c t="str">
        <x:v/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UT041BC</x:v>
      </x:c>
      <x:c t="str">
        <x:v>ULTRAMIX falbasüllyesztett csaptelep, 1-irányú, matt fekete/króm</x:v>
      </x:c>
      <x:c t="str">
        <x:v>KOMPONENS</x:v>
      </x:c>
      <x:c t="str">
        <x:v>8590913988813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60400.0000</x:v>
      </x:c>
      <x:c t="str">
        <x:v/>
      </x:c>
    </x:row>
    <x:row>
      <x:c t="str">
        <x:v>UT041BG</x:v>
      </x:c>
      <x:c t="str">
        <x:v>ULTRAMIX falbasüllyesztett csaptelep, 1-irányú, matt fekete/matt arany</x:v>
      </x:c>
      <x:c t="str">
        <x:v>KOMPONENS</x:v>
      </x:c>
      <x:c t="str">
        <x:v>8590913989100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71400.0000</x:v>
      </x:c>
      <x:c t="str">
        <x:v/>
      </x:c>
    </x:row>
    <x:row>
      <x:c t="str">
        <x:v>UT041G</x:v>
      </x:c>
      <x:c t="str">
        <x:v>ULTRAMIX falbasüllyesztett csaptelep, 1-irányú, matt arany</x:v>
      </x:c>
      <x:c t="str">
        <x:v>KOMPONENS</x:v>
      </x:c>
      <x:c t="str">
        <x:v>8590913988530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76400.0000</x:v>
      </x:c>
      <x:c t="str">
        <x:v/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UT041T</x:v>
      </x:c>
      <x:c t="str">
        <x:v>ULTRATAP falbasüllyesztett csaptelep, 1-irányú, króm</x:v>
      </x:c>
      <x:c t="str">
        <x:v>KOMPONENS</x:v>
      </x:c>
      <x:c t="str">
        <x:v>8590913989315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48900.0000</x:v>
      </x:c>
      <x:c t="str">
        <x:v/>
      </x:c>
    </x:row>
    <x:row>
      <x:c t="str">
        <x:v>UT041TB</x:v>
      </x:c>
      <x:c t="str">
        <x:v>ULTRATAP falbasüllyesztett csaptelep, 1-irányú, matt fekete</x:v>
      </x:c>
      <x:c t="str">
        <x:v>KOMPONENS</x:v>
      </x:c>
      <x:c t="str">
        <x:v>8590913989520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69900.0000</x:v>
      </x:c>
      <x:c t="str">
        <x:v/>
      </x:c>
    </x:row>
    <x:row>
      <x:c t="str">
        <x:v>UT041TBC</x:v>
      </x:c>
      <x:c t="str">
        <x:v>ULTRATAP falbasüllyesztett csaptelep, 1-irányú, matt fekete/króm</x:v>
      </x:c>
      <x:c t="str">
        <x:v>KOMPONENS</x:v>
      </x:c>
      <x:c t="str">
        <x:v>8590913990113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65900.0000</x:v>
      </x:c>
      <x:c t="str">
        <x:v/>
      </x:c>
    </x:row>
    <x:row>
      <x:c t="str">
        <x:v>UT041TBG</x:v>
      </x:c>
      <x:c t="str">
        <x:v>ULTRATAP falbasüllyesztett csaptelep, 1-irányú, matt fekete/matt arany</x:v>
      </x:c>
      <x:c t="str">
        <x:v>KOMPONENS</x:v>
      </x:c>
      <x:c t="str">
        <x:v>8590913990342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72900.0000</x:v>
      </x:c>
      <x:c t="str">
        <x:v/>
      </x:c>
    </x:row>
    <x:row>
      <x:c t="str">
        <x:v>UT041TG</x:v>
      </x:c>
      <x:c t="str">
        <x:v>ULTRATAP falbasüllyesztett csaptelep, 1-irányú, matt arany</x:v>
      </x:c>
      <x:c t="str">
        <x:v>KOMPONENS</x:v>
      </x:c>
      <x:c t="str">
        <x:v>8590913989919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77900.0000</x:v>
      </x:c>
      <x:c t="str">
        <x:v/>
      </x:c>
    </x:row>
    <x:row>
      <x:c t="str">
        <x:v>UT041V</x:v>
      </x:c>
      <x:c t="str">
        <x:v>ULTRASAN falbasüllyesztett csaptelep, 1-irányú, króm</x:v>
      </x:c>
      <x:c t="str">
        <x:v>KOMPONENS</x:v>
      </x:c>
      <x:c t="str">
        <x:v>8590913990762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50400.0000</x:v>
      </x:c>
      <x:c t="str">
        <x:v/>
      </x:c>
    </x:row>
    <x:row>
      <x:c t="str">
        <x:v>UT041VB</x:v>
      </x:c>
      <x:c t="str">
        <x:v>ULTRASAN falbasüllyesztett csaptelep, 1-irányú, matt fekete</x:v>
      </x:c>
      <x:c t="str">
        <x:v>KOMPONENS</x:v>
      </x:c>
      <x:c t="str">
        <x:v>8590913991288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71400.0000</x:v>
      </x:c>
      <x:c t="str">
        <x:v/>
      </x:c>
    </x:row>
    <x:row>
      <x:c t="str">
        <x:v>UT041VBC</x:v>
      </x:c>
      <x:c t="str">
        <x:v>ULTRASAN falbasüllyesztett csaptelep, 1-irányú, matt fekete/króm</x:v>
      </x:c>
      <x:c t="str">
        <x:v>KOMPONENS</x:v>
      </x:c>
      <x:c t="str">
        <x:v>8590913993527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67400.0000</x:v>
      </x:c>
      <x:c t="str">
        <x:v/>
      </x:c>
    </x:row>
    <x:row>
      <x:c t="str">
        <x:v>UT041VBG</x:v>
      </x:c>
      <x:c t="str">
        <x:v>ULTRASAN falbasüllyesztett csaptelep, 1-irányú, matt fekete/matt arany</x:v>
      </x:c>
      <x:c t="str">
        <x:v>KOMPONENS</x:v>
      </x:c>
      <x:c t="str">
        <x:v>8590913993817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73900.0000</x:v>
      </x:c>
      <x:c t="str">
        <x:v/>
      </x:c>
    </x:row>
    <x:row>
      <x:c t="str">
        <x:v>UT041VG</x:v>
      </x:c>
      <x:c t="str">
        <x:v>ULTRASAN falbasüllyesztett csaptelep, 1-irányú, matt arany</x:v>
      </x:c>
      <x:c t="str">
        <x:v>KOMPONENS</x:v>
      </x:c>
      <x:c t="str">
        <x:v>8590913993312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78900.0000</x:v>
      </x:c>
      <x:c t="str">
        <x:v/>
      </x:c>
    </x:row>
    <x:row>
      <x:c t="str">
        <x:v>UT042</x:v>
      </x:c>
      <x:c t="str">
        <x:v>ULTRAMIX falbasüllyesztett csaptelep, 2-irányú, króm</x:v>
      </x:c>
      <x:c t="str">
        <x:v>KOMPONENS</x:v>
      </x:c>
      <x:c t="str">
        <x:v>8590913987946</x:v>
      </x:c>
      <x:c t="str">
        <x:v>szett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68400.0000</x:v>
      </x:c>
      <x:c t="str">
        <x:v/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</x:v>
      </x:c>
      <x:c t="str">
        <x:v>ULTRAMIX falbasüllyesztett csaptelep, 2-irányú, matt fekete</x:v>
      </x:c>
      <x:c t="str">
        <x:v>KOMPONENS</x:v>
      </x:c>
      <x:c t="str">
        <x:v>8590913988271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95400.0000</x:v>
      </x:c>
      <x:c t="str">
        <x:v/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UT042BC</x:v>
      </x:c>
      <x:c t="str">
        <x:v>ULTRAMIX falbasüllyesztett csaptelep, 2-irányú, matt fekete/króm</x:v>
      </x:c>
      <x:c t="str">
        <x:v>KOMPONENS</x:v>
      </x:c>
      <x:c t="str">
        <x:v>8590913988820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91400.0000</x:v>
      </x:c>
      <x:c t="str">
        <x:v/>
      </x:c>
    </x:row>
    <x:row>
      <x:c t="str">
        <x:v>UT042BG</x:v>
      </x:c>
      <x:c t="str">
        <x:v>ULTRAMIX falbasüllyesztett csaptelep, 2-irányú, matt fekete/matt arany</x:v>
      </x:c>
      <x:c t="str">
        <x:v>KOMPONENS</x:v>
      </x:c>
      <x:c t="str">
        <x:v>8590913989117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102400.0000</x:v>
      </x:c>
      <x:c t="str">
        <x:v/>
      </x:c>
    </x:row>
    <x:row>
      <x:c t="str">
        <x:v>UT042G</x:v>
      </x:c>
      <x:c t="str">
        <x:v>ULTRAMIX falbasüllyesztett csaptelep, 2-irányú, matt arany</x:v>
      </x:c>
      <x:c t="str">
        <x:v>KOMPONENS</x:v>
      </x:c>
      <x:c t="str">
        <x:v>8590913988547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129400.0000</x:v>
      </x:c>
      <x:c t="str">
        <x:v/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UT042T</x:v>
      </x:c>
      <x:c t="str">
        <x:v>ULTRATAP falbasüllyesztett csaptelep, 2-irányú, króm</x:v>
      </x:c>
      <x:c t="str">
        <x:v>KOMPONENS</x:v>
      </x:c>
      <x:c t="str">
        <x:v>8590913989322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73900.0000</x:v>
      </x:c>
      <x:c t="str">
        <x:v/>
      </x:c>
    </x:row>
    <x:row>
      <x:c t="str">
        <x:v>UT042TB</x:v>
      </x:c>
      <x:c t="str">
        <x:v>ULTRATAP falbasüllyesztett csaptelep, 2-irányú, matt fekete</x:v>
      </x:c>
      <x:c t="str">
        <x:v>KOMPONENS</x:v>
      </x:c>
      <x:c t="str">
        <x:v>8590913989537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100900.0000</x:v>
      </x:c>
      <x:c t="str">
        <x:v/>
      </x:c>
    </x:row>
    <x:row>
      <x:c t="str">
        <x:v>UT042TBC</x:v>
      </x:c>
      <x:c t="str">
        <x:v>ULTRATAP falbasüllyesztett csaptelep, 2-irányú, matt fekete/króm</x:v>
      </x:c>
      <x:c t="str">
        <x:v>KOMPONENS</x:v>
      </x:c>
      <x:c t="str">
        <x:v>8590913990120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96900.0000</x:v>
      </x:c>
      <x:c t="str">
        <x:v/>
      </x:c>
    </x:row>
    <x:row>
      <x:c t="str">
        <x:v>UT042TBG</x:v>
      </x:c>
      <x:c t="str">
        <x:v>ULTRATAP falbasüllyesztett csaptelep, 2-irányú, matt fekete/matt arany</x:v>
      </x:c>
      <x:c t="str">
        <x:v>KOMPONENS</x:v>
      </x:c>
      <x:c t="str">
        <x:v>8590913990359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103900.0000</x:v>
      </x:c>
      <x:c t="str">
        <x:v/>
      </x:c>
    </x:row>
    <x:row>
      <x:c t="str">
        <x:v>UT042TG</x:v>
      </x:c>
      <x:c t="str">
        <x:v>ULTRATAP falbasüllyesztett csaptelep, 2-irányú, matt arany</x:v>
      </x:c>
      <x:c t="str">
        <x:v>KOMPONENS</x:v>
      </x:c>
      <x:c t="str">
        <x:v>8590913989926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130900.0000</x:v>
      </x:c>
      <x:c t="str">
        <x:v/>
      </x:c>
    </x:row>
    <x:row>
      <x:c t="str">
        <x:v>UT042V</x:v>
      </x:c>
      <x:c t="str">
        <x:v>ULTRASAN falbasüllyesztett csaptelep, 2-irányú, króm</x:v>
      </x:c>
      <x:c t="str">
        <x:v>KOMPONENS</x:v>
      </x:c>
      <x:c t="str">
        <x:v>8590913990779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75400.0000</x:v>
      </x:c>
      <x:c t="str">
        <x:v/>
      </x:c>
    </x:row>
    <x:row>
      <x:c t="str">
        <x:v>UT042VB</x:v>
      </x:c>
      <x:c t="str">
        <x:v>ULTRASAN falbasüllyesztett csaptelep, 2-irányú, matt fekete</x:v>
      </x:c>
      <x:c t="str">
        <x:v>KOMPONENS</x:v>
      </x:c>
      <x:c t="str">
        <x:v>8590913991295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102400.0000</x:v>
      </x:c>
      <x:c t="str">
        <x:v/>
      </x:c>
    </x:row>
    <x:row>
      <x:c t="str">
        <x:v>UT042VBC</x:v>
      </x:c>
      <x:c t="str">
        <x:v>ULTRASAN falbasüllyesztett csaptelep, 2-irányú, matt fekete/króm</x:v>
      </x:c>
      <x:c t="str">
        <x:v>KOMPONENS</x:v>
      </x:c>
      <x:c t="str">
        <x:v>8590913993534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98400.0000</x:v>
      </x:c>
      <x:c t="str">
        <x:v/>
      </x:c>
    </x:row>
    <x:row>
      <x:c t="str">
        <x:v>UT042VBG</x:v>
      </x:c>
      <x:c t="str">
        <x:v>ULTRASAN falbasüllyesztett csaptelep, 2-irányú, matt fekete/matt arany</x:v>
      </x:c>
      <x:c t="str">
        <x:v>KOMPONENS</x:v>
      </x:c>
      <x:c t="str">
        <x:v>UT002VG-1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104900.0000</x:v>
      </x:c>
      <x:c t="str">
        <x:v/>
      </x:c>
    </x:row>
    <x:row>
      <x:c t="str">
        <x:v>UT042VG</x:v>
      </x:c>
      <x:c t="str">
        <x:v>ULTRASAN falbasüllyesztett csaptelep, 2-irányú, matt arany</x:v>
      </x:c>
      <x:c t="str">
        <x:v>KOMPONENS</x:v>
      </x:c>
      <x:c t="str">
        <x:v>8590913993329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131900.0000</x:v>
      </x:c>
      <x:c t="str">
        <x:v/>
      </x:c>
    </x:row>
    <x:row>
      <x:c t="str">
        <x:v>UT043</x:v>
      </x:c>
      <x:c t="str">
        <x:v>ULTRAMIX falbasüllyesztett csaptelep, 2-irányú, zuhanyváltóval, króm</x:v>
      </x:c>
      <x:c t="str">
        <x:v>KOMPONENS</x:v>
      </x:c>
      <x:c t="str">
        <x:v>8590913987953</x:v>
      </x:c>
      <x:c t="str">
        <x:v>szett     </x:v>
      </x:c>
      <x:c t="str">
        <x:v>84818011</x:v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181800.0000</x:v>
      </x:c>
      <x:c t="str">
        <x:v/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</x:v>
      </x:c>
      <x:c t="str">
        <x:v>ULTRAMIX falbasüllyesztett csaptelep, 2-irányú, zuhanyváltóval, matt fekete</x:v>
      </x:c>
      <x:c t="str">
        <x:v>KOMPONENS</x:v>
      </x:c>
      <x:c t="str">
        <x:v>8590913988288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215400.0000</x:v>
      </x:c>
      <x:c t="str">
        <x:v/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UT043BC</x:v>
      </x:c>
      <x:c t="str">
        <x:v>ULTRAMIX falbasüllyesztett csaptelep, 2-irányú, zuhanyváltóval, matt fekete/króm</x:v>
      </x:c>
      <x:c t="str">
        <x:v>KOMPONENS</x:v>
      </x:c>
      <x:c t="str">
        <x:v>8590913988837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206800.0000</x:v>
      </x:c>
      <x:c t="str">
        <x:v/>
      </x:c>
    </x:row>
    <x:row>
      <x:c t="str">
        <x:v>UT043BG</x:v>
      </x:c>
      <x:c t="str">
        <x:v>ULTRAMIX falbasüllyesztett csaptelep, 2-irányú, zuhanyváltóval, matt fekete/matt arany</x:v>
      </x:c>
      <x:c t="str">
        <x:v>KOMPONENS</x:v>
      </x:c>
      <x:c t="str">
        <x:v>8590913989124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228400.0000</x:v>
      </x:c>
      <x:c t="str">
        <x:v/>
      </x:c>
    </x:row>
    <x:row>
      <x:c t="str">
        <x:v>UT043G</x:v>
      </x:c>
      <x:c t="str">
        <x:v>ULTRAMIX falbasüllyesztett csaptelep, 2-irányú, zuhanyváltóval, matt arany</x:v>
      </x:c>
      <x:c t="str">
        <x:v>KOMPONENS</x:v>
      </x:c>
      <x:c t="str">
        <x:v>8590913988578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243400.0000</x:v>
      </x:c>
      <x:c t="str">
        <x:v/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UT043T</x:v>
      </x:c>
      <x:c t="str">
        <x:v>ULTRATAP falbasüllyesztett csaptelep, 2-irányú, zuhanyváltóval, króm</x:v>
      </x:c>
      <x:c t="str">
        <x:v>KOMPONENS</x:v>
      </x:c>
      <x:c t="str">
        <x:v>8590913989339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187300.0000</x:v>
      </x:c>
      <x:c t="str">
        <x:v/>
      </x:c>
    </x:row>
    <x:row>
      <x:c t="str">
        <x:v>UT043TB</x:v>
      </x:c>
      <x:c t="str">
        <x:v>ULTRATAP falbasüllyesztett csaptelep, 2-irányú, zuhanyváltóval, matt fekete</x:v>
      </x:c>
      <x:c t="str">
        <x:v>KOMPONENS</x:v>
      </x:c>
      <x:c t="str">
        <x:v>8590913989544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220900.0000</x:v>
      </x:c>
      <x:c t="str">
        <x:v/>
      </x:c>
    </x:row>
    <x:row>
      <x:c t="str">
        <x:v>UT043TBC</x:v>
      </x:c>
      <x:c t="str">
        <x:v>ULTRATAP falbasüllyesztett csaptelep, 2-irányú, zuhanyváltóval, matt fekete/króm</x:v>
      </x:c>
      <x:c t="str">
        <x:v>KOMPONENS</x:v>
      </x:c>
      <x:c t="str">
        <x:v>8590913990137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212300.0000</x:v>
      </x:c>
      <x:c t="str">
        <x:v/>
      </x:c>
    </x:row>
    <x:row>
      <x:c t="str">
        <x:v>UT043TBG</x:v>
      </x:c>
      <x:c t="str">
        <x:v>ULTRATAP falbasüllyesztett csaptelep, 2-irányú, zuhanyváltóval, matt fekete/matt arany</x:v>
      </x:c>
      <x:c t="str">
        <x:v>KOMPONENS</x:v>
      </x:c>
      <x:c t="str">
        <x:v>8590913990366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229900.0000</x:v>
      </x:c>
      <x:c t="str">
        <x:v/>
      </x:c>
    </x:row>
    <x:row>
      <x:c t="str">
        <x:v>UT043TG</x:v>
      </x:c>
      <x:c t="str">
        <x:v>ULTRATAP falbasüllyesztett csaptelep, 2-irányú, zuhanyváltóval, matt arany</x:v>
      </x:c>
      <x:c t="str">
        <x:v>KOMPONENS</x:v>
      </x:c>
      <x:c t="str">
        <x:v>8590913989933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244900.0000</x:v>
      </x:c>
      <x:c t="str">
        <x:v/>
      </x:c>
    </x:row>
    <x:row>
      <x:c t="str">
        <x:v>UT043V</x:v>
      </x:c>
      <x:c t="str">
        <x:v>ULTRASAN falbasüllyesztett csaptelep, 2-irányú, zuhanyváltóval, króm</x:v>
      </x:c>
      <x:c t="str">
        <x:v>KOMPONENS</x:v>
      </x:c>
      <x:c t="str">
        <x:v>8590913990786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188800.0000</x:v>
      </x:c>
      <x:c t="str">
        <x:v/>
      </x:c>
    </x:row>
    <x:row>
      <x:c t="str">
        <x:v>UT043VB</x:v>
      </x:c>
      <x:c t="str">
        <x:v>ULTRASAN falbasüllyesztett csaptelep, 2-irányú, zuhanyváltóval, matt fekete</x:v>
      </x:c>
      <x:c t="str">
        <x:v>KOMPONENS</x:v>
      </x:c>
      <x:c t="str">
        <x:v>8590913991301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222400.0000</x:v>
      </x:c>
      <x:c t="str">
        <x:v/>
      </x:c>
    </x:row>
    <x:row>
      <x:c t="str">
        <x:v>UT043VBC</x:v>
      </x:c>
      <x:c t="str">
        <x:v>ULTRASAN falbasüllyesztett csaptelep, 2-irányú, zuhanyváltóval, matt fekete/króm</x:v>
      </x:c>
      <x:c t="str">
        <x:v>KOMPONENS</x:v>
      </x:c>
      <x:c t="str">
        <x:v>8590913993541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213800.0000</x:v>
      </x:c>
      <x:c t="str">
        <x:v/>
      </x:c>
    </x:row>
    <x:row>
      <x:c t="str">
        <x:v>UT043VBG</x:v>
      </x:c>
      <x:c t="str">
        <x:v>ULTRASAN falbasüllyesztett csaptelep, 2-irányú, zuhanyváltóval, matt fekete/matt arany</x:v>
      </x:c>
      <x:c t="str">
        <x:v>KOMPONENS</x:v>
      </x:c>
      <x:c t="str">
        <x:v>8590913993824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230900.0000</x:v>
      </x:c>
      <x:c t="str">
        <x:v/>
      </x:c>
    </x:row>
    <x:row>
      <x:c t="str">
        <x:v>UT043VG</x:v>
      </x:c>
      <x:c t="str">
        <x:v>ULTRASAN falbasüllyesztett csaptelep, 2-irányú, zuhanyváltóval, matt arany</x:v>
      </x:c>
      <x:c t="str">
        <x:v>KOMPONENS</x:v>
      </x:c>
      <x:c t="str">
        <x:v>8590913993343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245900.0000</x:v>
      </x:c>
      <x:c t="str">
        <x:v/>
      </x:c>
    </x:row>
    <x:row>
      <x:c t="str">
        <x:v>UT044</x:v>
      </x:c>
      <x:c t="str">
        <x:v>ULTRAMIX falbasüllyesztett csaptelep, 3-irányú, zuhanyváltóval, króm</x:v>
      </x:c>
      <x:c t="str">
        <x:v>KOMPONENS</x:v>
      </x:c>
      <x:c t="str">
        <x:v>8590913987960</x:v>
      </x:c>
      <x:c t="str">
        <x:v>szett     </x:v>
      </x:c>
      <x:c t="str">
        <x:v>84818011</x:v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201800.0000</x:v>
      </x:c>
      <x:c t="str">
        <x:v/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</x:v>
      </x:c>
      <x:c t="str">
        <x:v>ULTRAMIX falbasüllyesztett csaptelep, 3-irányú, zuhanyváltóval, matt fekete</x:v>
      </x:c>
      <x:c t="str">
        <x:v>KOMPONENS</x:v>
      </x:c>
      <x:c t="str">
        <x:v>8590913988295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235400.0000</x:v>
      </x:c>
      <x:c t="str">
        <x:v/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UT044BC</x:v>
      </x:c>
      <x:c t="str">
        <x:v>ULTRAMIX falbasüllyesztett csaptelep, 3-irányú, zuhanyváltóval, matt fekete/króm</x:v>
      </x:c>
      <x:c t="str">
        <x:v>KOMPONENS</x:v>
      </x:c>
      <x:c t="str">
        <x:v>8590913988844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226800.0000</x:v>
      </x:c>
      <x:c t="str">
        <x:v/>
      </x:c>
    </x:row>
    <x:row>
      <x:c t="str">
        <x:v>UT044BG</x:v>
      </x:c>
      <x:c t="str">
        <x:v>ULTRAMIX falbasüllyesztett csaptelep, 3-irányú, zuhanyváltóval, matt fekete/matt arany</x:v>
      </x:c>
      <x:c t="str">
        <x:v>KOMPONENS</x:v>
      </x:c>
      <x:c t="str">
        <x:v>8590913989131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248400.0000</x:v>
      </x:c>
      <x:c t="str">
        <x:v/>
      </x:c>
    </x:row>
    <x:row>
      <x:c t="str">
        <x:v>UT044G</x:v>
      </x:c>
      <x:c t="str">
        <x:v>ULTRAMIX falbasüllyesztett csaptelep, 3-irányú, zuhanyváltóval, matt arany</x:v>
      </x:c>
      <x:c t="str">
        <x:v>KOMPONENS</x:v>
      </x:c>
      <x:c t="str">
        <x:v>8590913988585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263400.0000</x:v>
      </x:c>
      <x:c t="str">
        <x:v/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UT044T</x:v>
      </x:c>
      <x:c t="str">
        <x:v>ULTRATAP falbasüllyesztett csaptelep, 3-irányú, zuhanyváltóval, króm</x:v>
      </x:c>
      <x:c t="str">
        <x:v>KOMPONENS</x:v>
      </x:c>
      <x:c t="str">
        <x:v>8590913989346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207300.0000</x:v>
      </x:c>
      <x:c t="str">
        <x:v/>
      </x:c>
    </x:row>
    <x:row>
      <x:c t="str">
        <x:v>UT044TB</x:v>
      </x:c>
      <x:c t="str">
        <x:v>ULTRATAP falbasüllyesztett csaptelep, 3-irányú, zuhanyváltóval, matt fekete</x:v>
      </x:c>
      <x:c t="str">
        <x:v>KOMPONENS</x:v>
      </x:c>
      <x:c t="str">
        <x:v>8590913989551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240900.0000</x:v>
      </x:c>
      <x:c t="str">
        <x:v/>
      </x:c>
    </x:row>
    <x:row>
      <x:c t="str">
        <x:v>UT044TBC</x:v>
      </x:c>
      <x:c t="str">
        <x:v>ULTRATAP falbasüllyesztett csaptelep, 3-irányú, zuhanyváltóval, matt fekete/króm</x:v>
      </x:c>
      <x:c t="str">
        <x:v>KOMPONENS</x:v>
      </x:c>
      <x:c t="str">
        <x:v>8590913990144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232300.0000</x:v>
      </x:c>
      <x:c t="str">
        <x:v/>
      </x:c>
    </x:row>
    <x:row>
      <x:c t="str">
        <x:v>UT044TBG</x:v>
      </x:c>
      <x:c t="str">
        <x:v>ULTRATAP falbasüllyesztett csaptelep, 3-irányú, zuhanyváltóval, matt fekete/matt arany</x:v>
      </x:c>
      <x:c t="str">
        <x:v>KOMPONENS</x:v>
      </x:c>
      <x:c t="str">
        <x:v>8590913990373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249900.0000</x:v>
      </x:c>
      <x:c t="str">
        <x:v/>
      </x:c>
    </x:row>
    <x:row>
      <x:c t="str">
        <x:v>UT044TG</x:v>
      </x:c>
      <x:c t="str">
        <x:v>ULTRATAP falbasüllyesztett csaptelep, 3-irányú, zuhanyváltóval, matt arany</x:v>
      </x:c>
      <x:c t="str">
        <x:v>KOMPONENS</x:v>
      </x:c>
      <x:c t="str">
        <x:v>8590913989940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264900.0000</x:v>
      </x:c>
      <x:c t="str">
        <x:v/>
      </x:c>
    </x:row>
    <x:row>
      <x:c t="str">
        <x:v>UT044V</x:v>
      </x:c>
      <x:c t="str">
        <x:v>ULTRASAN falbasüllyesztett csaptelep, 3-irányú, zuhanyváltóval, króm</x:v>
      </x:c>
      <x:c t="str">
        <x:v>KOMPONENS</x:v>
      </x:c>
      <x:c t="str">
        <x:v>8590913990793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208800.0000</x:v>
      </x:c>
      <x:c t="str">
        <x:v/>
      </x:c>
    </x:row>
    <x:row>
      <x:c t="str">
        <x:v>UT044VB</x:v>
      </x:c>
      <x:c t="str">
        <x:v>ULTRASAN falbasüllyesztett csaptelep, 3-irányú, zuhanyváltóval, matt fekete</x:v>
      </x:c>
      <x:c t="str">
        <x:v>KOMPONENS</x:v>
      </x:c>
      <x:c t="str">
        <x:v>8590913991318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242400.0000</x:v>
      </x:c>
      <x:c t="str">
        <x:v/>
      </x:c>
    </x:row>
    <x:row>
      <x:c t="str">
        <x:v>UT044VBC</x:v>
      </x:c>
      <x:c t="str">
        <x:v>ULTRASAN falbasüllyesztett csaptelep, 3-irányú, zuhanyváltóval, matt fekete/króm</x:v>
      </x:c>
      <x:c t="str">
        <x:v>KOMPONENS</x:v>
      </x:c>
      <x:c t="str">
        <x:v>8590913993558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233800.0000</x:v>
      </x:c>
      <x:c t="str">
        <x:v/>
      </x:c>
    </x:row>
    <x:row>
      <x:c t="str">
        <x:v>UT044VBG</x:v>
      </x:c>
      <x:c t="str">
        <x:v>ULTRASAN falbasüllyesztett csaptelep, 3-irányú, zuhanyváltóval, matt fekete/matt arany</x:v>
      </x:c>
      <x:c t="str">
        <x:v>KOMPONENS</x:v>
      </x:c>
      <x:c t="str">
        <x:v>8590913993848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250900.0000</x:v>
      </x:c>
      <x:c t="str">
        <x:v/>
      </x:c>
    </x:row>
    <x:row>
      <x:c t="str">
        <x:v>UT044VG</x:v>
      </x:c>
      <x:c t="str">
        <x:v>ULTRASAN falbasüllyesztett csaptelep, 3-irányú, zuhanyváltóval, matt arany</x:v>
      </x:c>
      <x:c t="str">
        <x:v>KOMPONENS</x:v>
      </x:c>
      <x:c t="str">
        <x:v>8590913993350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265900.0000</x:v>
      </x:c>
      <x:c t="str">
        <x:v/>
      </x:c>
    </x:row>
    <x:row>
      <x:c t="str">
        <x:v>UT045</x:v>
      </x:c>
      <x:c t="str">
        <x:v>ULTRAMIX falbasüllyesztett csaptelep, 2-irányú, króm</x:v>
      </x:c>
      <x:c t="str">
        <x:v>KOMPONENS</x:v>
      </x:c>
      <x:c t="str">
        <x:v>8590913987915</x:v>
      </x:c>
      <x:c t="str">
        <x:v>szett     </x:v>
      </x:c>
      <x:c t="str">
        <x:v>84818011</x:v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271800.0000</x:v>
      </x:c>
      <x:c t="str">
        <x:v/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</x:v>
      </x:c>
      <x:c t="str">
        <x:v>ULTRAMIX falbasüllyesztett csaptelep, 2-irányú, matt fekete</x:v>
      </x:c>
      <x:c t="str">
        <x:v>KOMPONENS</x:v>
      </x:c>
      <x:c t="str">
        <x:v>8590913988233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320400.0000</x:v>
      </x:c>
      <x:c t="str">
        <x:v/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UT045BC</x:v>
      </x:c>
      <x:c t="str">
        <x:v>ULTRAMIX falbasüllyesztett csaptelep, 2-irányú, matt fekete/króm</x:v>
      </x:c>
      <x:c t="str">
        <x:v>KOMPONENS</x:v>
      </x:c>
      <x:c t="str">
        <x:v>8590913988745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311800.0000</x:v>
      </x:c>
      <x:c t="str">
        <x:v/>
      </x:c>
    </x:row>
    <x:row>
      <x:c t="str">
        <x:v>UT045BG</x:v>
      </x:c>
      <x:c t="str">
        <x:v>ULTRAMIX falbasüllyesztett csaptelep, 2-irányú, matt fekete/matt arany</x:v>
      </x:c>
      <x:c t="str">
        <x:v>KOMPONENS</x:v>
      </x:c>
      <x:c t="str">
        <x:v>8590913989094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333400.0000</x:v>
      </x:c>
      <x:c t="str">
        <x:v/>
      </x:c>
    </x:row>
    <x:row>
      <x:c t="str">
        <x:v>UT045G</x:v>
      </x:c>
      <x:c t="str">
        <x:v>ULTRAMIX falbasüllyesztett csaptelep, 2-irányú, matt arany</x:v>
      </x:c>
      <x:c t="str">
        <x:v>KOMPONENS</x:v>
      </x:c>
      <x:c t="str">
        <x:v>8590913988523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363400.0000</x:v>
      </x:c>
      <x:c t="str">
        <x:v/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UT045T</x:v>
      </x:c>
      <x:c t="str">
        <x:v>ULTRATAP falbasüllyesztett csaptelep, 2-irányú, króm</x:v>
      </x:c>
      <x:c t="str">
        <x:v>KOMPONENS</x:v>
      </x:c>
      <x:c t="str">
        <x:v>8590913989308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277300.0000</x:v>
      </x:c>
      <x:c t="str">
        <x:v/>
      </x:c>
    </x:row>
    <x:row>
      <x:c t="str">
        <x:v>UT045TB</x:v>
      </x:c>
      <x:c t="str">
        <x:v>ULTRATAP falbasüllyesztett csaptelep, 2-irányú, matt fekete</x:v>
      </x:c>
      <x:c t="str">
        <x:v>KOMPONENS</x:v>
      </x:c>
      <x:c t="str">
        <x:v>8590913989513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325900.0000</x:v>
      </x:c>
      <x:c t="str">
        <x:v/>
      </x:c>
    </x:row>
    <x:row>
      <x:c t="str">
        <x:v>UT045TBC</x:v>
      </x:c>
      <x:c t="str">
        <x:v>ULTRATAP falbasüllyesztett csaptelep, 2-irányú, matt fekete/króm</x:v>
      </x:c>
      <x:c t="str">
        <x:v>KOMPONENS</x:v>
      </x:c>
      <x:c t="str">
        <x:v>8590913990106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317300.0000</x:v>
      </x:c>
      <x:c t="str">
        <x:v/>
      </x:c>
    </x:row>
    <x:row>
      <x:c t="str">
        <x:v>UT045TBG</x:v>
      </x:c>
      <x:c t="str">
        <x:v>ULTRATAP falbasüllyesztett csaptelep, 2-irányú, matt fekete/matt arany</x:v>
      </x:c>
      <x:c t="str">
        <x:v>KOMPONENS</x:v>
      </x:c>
      <x:c t="str">
        <x:v>8590913990328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334900.0000</x:v>
      </x:c>
      <x:c t="str">
        <x:v/>
      </x:c>
    </x:row>
    <x:row>
      <x:c t="str">
        <x:v>UT045TG</x:v>
      </x:c>
      <x:c t="str">
        <x:v>ULTRATAP falbasüllyesztett csaptelep, 2-irányú, matt arany</x:v>
      </x:c>
      <x:c t="str">
        <x:v>KOMPONENS</x:v>
      </x:c>
      <x:c t="str">
        <x:v>8590913989902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364900.0000</x:v>
      </x:c>
      <x:c t="str">
        <x:v/>
      </x:c>
    </x:row>
    <x:row>
      <x:c t="str">
        <x:v>UT045V</x:v>
      </x:c>
      <x:c t="str">
        <x:v>ULTRASAN falbasüllyesztett csaptelep, 2-irányú, króm</x:v>
      </x:c>
      <x:c t="str">
        <x:v>KOMPONENS</x:v>
      </x:c>
      <x:c t="str">
        <x:v>8590913990755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278800.0000</x:v>
      </x:c>
      <x:c t="str">
        <x:v/>
      </x:c>
    </x:row>
    <x:row>
      <x:c t="str">
        <x:v>UT045VB</x:v>
      </x:c>
      <x:c t="str">
        <x:v>ULTRASAN falbasüllyesztett csaptelep, 2-irányú, matt fekete</x:v>
      </x:c>
      <x:c t="str">
        <x:v>KOMPONENS</x:v>
      </x:c>
      <x:c t="str">
        <x:v>8590913991271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327400.0000</x:v>
      </x:c>
      <x:c t="str">
        <x:v/>
      </x:c>
    </x:row>
    <x:row>
      <x:c t="str">
        <x:v>UT045VBC</x:v>
      </x:c>
      <x:c t="str">
        <x:v>ULTRASAN falbasüllyesztett csaptelep, 2-irányú, matt fekete/króm</x:v>
      </x:c>
      <x:c t="str">
        <x:v>KOMPONENS</x:v>
      </x:c>
      <x:c t="str">
        <x:v>8590913993510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318800.0000</x:v>
      </x:c>
      <x:c t="str">
        <x:v/>
      </x:c>
    </x:row>
    <x:row>
      <x:c t="str">
        <x:v>UT045VBG</x:v>
      </x:c>
      <x:c t="str">
        <x:v>ULTRASAN falbasüllyesztett csaptelep, 2-irányú, matt fekete/matt arany</x:v>
      </x:c>
      <x:c t="str">
        <x:v>KOMPONENS</x:v>
      </x:c>
      <x:c t="str">
        <x:v>8590913993725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335900.0000</x:v>
      </x:c>
      <x:c t="str">
        <x:v/>
      </x:c>
    </x:row>
    <x:row>
      <x:c t="str">
        <x:v>UT045VG</x:v>
      </x:c>
      <x:c t="str">
        <x:v>ULTRASAN falbasüllyesztett csaptelep, 2-irányú, matt arany</x:v>
      </x:c>
      <x:c t="str">
        <x:v>KOMPONENS</x:v>
      </x:c>
      <x:c t="str">
        <x:v>8590913993299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365900.0000</x:v>
      </x:c>
      <x:c t="str">
        <x:v/>
      </x:c>
    </x:row>
    <x:row>
      <x:c t="str">
        <x:v>UT052</x:v>
      </x:c>
      <x:c t="str">
        <x:v>ULTRAMIX kádperemre építhető csaptelep, kifolyócsővel és kézizuhannyal, króm</x:v>
      </x:c>
      <x:c t="str">
        <x:v>KOMPONENS</x:v>
      </x:c>
      <x:c t="str">
        <x:v>8590913987373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295800.0000</x:v>
      </x:c>
      <x:c t="str">
        <x:v/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</x:v>
      </x:c>
      <x:c t="str">
        <x:v>ULTRAMIX kádperemre építhető csaptelep, kifolyócsővel és kézizuhannyal, matt fekete</x:v>
      </x:c>
      <x:c t="str">
        <x:v>KOMPONENS</x:v>
      </x:c>
      <x:c t="str">
        <x:v>8590913988103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419600.0000</x:v>
      </x:c>
      <x:c t="str">
        <x:v/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UT052BC</x:v>
      </x:c>
      <x:c t="str">
        <x:v>ULTRAMIX kádperemre építhető csaptelep, kifolyócsővel és kézizuhannyal, matt fekete/króm</x:v>
      </x:c>
      <x:c t="str">
        <x:v>KOMPONENS</x:v>
      </x:c>
      <x:c t="str">
        <x:v>8590913988691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411600.0000</x:v>
      </x:c>
      <x:c t="str">
        <x:v/>
      </x:c>
    </x:row>
    <x:row>
      <x:c t="str">
        <x:v>UT052BG</x:v>
      </x:c>
      <x:c t="str">
        <x:v>ULTRAMIX kádperemre építhető csaptelep, kifolyócsővel és kézizuhannyal, matt fekete/matt arany</x:v>
      </x:c>
      <x:c t="str">
        <x:v>KOMPONENS</x:v>
      </x:c>
      <x:c t="str">
        <x:v>8590913989001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433600.0000</x:v>
      </x:c>
      <x:c t="str">
        <x:v/>
      </x:c>
    </x:row>
    <x:row>
      <x:c t="str">
        <x:v>UT052G</x:v>
      </x:c>
      <x:c t="str">
        <x:v>ULTRAMIX kádperemre építhető csaptelep, kifolyócsővel és kézizuhannyal, matt arany</x:v>
      </x:c>
      <x:c t="str">
        <x:v>KOMPONENS</x:v>
      </x:c>
      <x:c t="str">
        <x:v>8590913988479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508600.0000</x:v>
      </x:c>
      <x:c t="str">
        <x:v/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UT052T</x:v>
      </x:c>
      <x:c t="str">
        <x:v>ULTRATAP kádperemre építhető csaptelep, kifolyócsővel és kézizuhannyal, króm</x:v>
      </x:c>
      <x:c t="str">
        <x:v>KOMPONENS</x:v>
      </x:c>
      <x:c t="str">
        <x:v>8590913989247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306800.0000</x:v>
      </x:c>
      <x:c t="str">
        <x:v/>
      </x:c>
    </x:row>
    <x:row>
      <x:c t="str">
        <x:v>UT052TB</x:v>
      </x:c>
      <x:c t="str">
        <x:v>ULTRATAP kádperemre építhető csaptelep, kifolyócsővel és kézizuhannyal, matt fekete</x:v>
      </x:c>
      <x:c t="str">
        <x:v>KOMPONENS</x:v>
      </x:c>
      <x:c t="str">
        <x:v>8590913989452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430600.0000</x:v>
      </x:c>
      <x:c t="str">
        <x:v/>
      </x:c>
    </x:row>
    <x:row>
      <x:c t="str">
        <x:v>UT052TBC</x:v>
      </x:c>
      <x:c t="str">
        <x:v>ULTRATAP kádperemre építhető csaptelep, kifolyócsővel és kézizuhannyal, matt fekete/króm</x:v>
      </x:c>
      <x:c t="str">
        <x:v>KOMPONENS</x:v>
      </x:c>
      <x:c t="str">
        <x:v>8590913990069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422600.0000</x:v>
      </x:c>
      <x:c t="str">
        <x:v/>
      </x:c>
    </x:row>
    <x:row>
      <x:c t="str">
        <x:v>UT052TBG</x:v>
      </x:c>
      <x:c t="str">
        <x:v>ULTRATAP kádperemre építhető csaptelep, kifolyócsővel és kézizuhannyal, matt fekete/matt arany</x:v>
      </x:c>
      <x:c t="str">
        <x:v>KOMPONENS</x:v>
      </x:c>
      <x:c t="str">
        <x:v>8590913990281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436600.0000</x:v>
      </x:c>
      <x:c t="str">
        <x:v/>
      </x:c>
    </x:row>
    <x:row>
      <x:c t="str">
        <x:v>UT052TG</x:v>
      </x:c>
      <x:c t="str">
        <x:v>ULTRATAP kádperemre építhető csaptelep, kifolyócsővel és kézizuhannyal, matt arany</x:v>
      </x:c>
      <x:c t="str">
        <x:v>KOMPONENS</x:v>
      </x:c>
      <x:c t="str">
        <x:v>8590913989704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511600.0000</x:v>
      </x:c>
      <x:c t="str">
        <x:v/>
      </x:c>
    </x:row>
    <x:row>
      <x:c t="str">
        <x:v>UT052V</x:v>
      </x:c>
      <x:c t="str">
        <x:v>ULTRASAN kádperemre építhető csaptelep, kifolyócsővel és kézizuhannyal, króm</x:v>
      </x:c>
      <x:c t="str">
        <x:v>KOMPONENS</x:v>
      </x:c>
      <x:c t="str">
        <x:v>8590913990663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309800.0000</x:v>
      </x:c>
      <x:c t="str">
        <x:v/>
      </x:c>
    </x:row>
    <x:row>
      <x:c t="str">
        <x:v>UT052VB</x:v>
      </x:c>
      <x:c t="str">
        <x:v>ULTRASAN kádperemre építhető csaptelep, kifolyócsővel és kézizuhannyal, matt fekete</x:v>
      </x:c>
      <x:c t="str">
        <x:v>KOMPONENS</x:v>
      </x:c>
      <x:c t="str">
        <x:v>8590913991226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433600.0000</x:v>
      </x:c>
      <x:c t="str">
        <x:v/>
      </x:c>
    </x:row>
    <x:row>
      <x:c t="str">
        <x:v>UT052VBC</x:v>
      </x:c>
      <x:c t="str">
        <x:v>ULTRASAN kádperemre építhető csaptelep, kifolyócsővel és kézizuhannyal, matt fekete/króm</x:v>
      </x:c>
      <x:c t="str">
        <x:v>KOMPONENS</x:v>
      </x:c>
      <x:c t="str">
        <x:v>8590913993466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425600.0000</x:v>
      </x:c>
      <x:c t="str">
        <x:v/>
      </x:c>
    </x:row>
    <x:row>
      <x:c t="str">
        <x:v>UT052VBG</x:v>
      </x:c>
      <x:c t="str">
        <x:v>ULTRASAN kádperemre építhető csaptelep, kifolyócsővel és kézizuhannyal, matt fekete/matt arany</x:v>
      </x:c>
      <x:c t="str">
        <x:v>KOMPONENS</x:v>
      </x:c>
      <x:c t="str">
        <x:v>8590913993664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438600.0000</x:v>
      </x:c>
      <x:c t="str">
        <x:v/>
      </x:c>
    </x:row>
    <x:row>
      <x:c t="str">
        <x:v>UT052VG</x:v>
      </x:c>
      <x:c t="str">
        <x:v>ULTRASAN kádperemre építhető csaptelep, kifolyócsővel és kézizuhannyal, matt arany</x:v>
      </x:c>
      <x:c t="str">
        <x:v>KOMPONENS</x:v>
      </x:c>
      <x:c t="str">
        <x:v>8590913991660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513600.0000</x:v>
      </x:c>
      <x:c t="str">
        <x:v/>
      </x:c>
    </x:row>
    <x:row>
      <x:c t="str">
        <x:v>UT093</x:v>
      </x:c>
      <x:c t="str">
        <x:v>ULTRAMIX falbasüllyeszthető csaptelep, kifolyócsővel és kézizuhannyal, 2-irányú, króm</x:v>
      </x:c>
      <x:c t="str">
        <x:v>KOMPONENS</x:v>
      </x:c>
      <x:c t="str">
        <x:v>8590913987908</x:v>
      </x:c>
      <x:c t="str">
        <x:v>szett     </x:v>
      </x:c>
      <x:c t="str">
        <x:v>84818011</x:v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312800.0000</x:v>
      </x:c>
      <x:c t="str">
        <x:v/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</x:v>
      </x:c>
      <x:c t="str">
        <x:v>ULTRAMIX falbasüllyeszthető csaptelep, kifolyócsővel és kézizuhannyal, 2-irányú, matt fekete</x:v>
      </x:c>
      <x:c t="str">
        <x:v>KOMPONENS</x:v>
      </x:c>
      <x:c t="str">
        <x:v>8590913988226</x:v>
      </x:c>
      <x:c t="str">
        <x:v>szett     </x:v>
      </x:c>
      <x:c t="str">
        <x:v>84818011</x:v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385800.0000</x:v>
      </x:c>
      <x:c t="str">
        <x:v/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UT093BC</x:v>
      </x:c>
      <x:c t="str">
        <x:v>ULTRAMIX falbasüllyeszthető csaptelep, kifolyócsővel és kézizuhannyal, 2-irányú, matt fekete/króm</x:v>
      </x:c>
      <x:c t="str">
        <x:v>KOMPONENS</x:v>
      </x:c>
      <x:c t="str">
        <x:v>8590913988738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377800.0000</x:v>
      </x:c>
      <x:c t="str">
        <x:v/>
      </x:c>
    </x:row>
    <x:row>
      <x:c t="str">
        <x:v>UT093BG</x:v>
      </x:c>
      <x:c t="str">
        <x:v>ULTRAMIX falbasüllyeszthető csaptelep, kifolyócsővel és kézizuhannyal, 2-irányú, matt fekete/matt arany</x:v>
      </x:c>
      <x:c t="str">
        <x:v>KOMPONENS</x:v>
      </x:c>
      <x:c t="str">
        <x:v>8590913989087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399800.0000</x:v>
      </x:c>
      <x:c t="str">
        <x:v/>
      </x:c>
    </x:row>
    <x:row>
      <x:c t="str">
        <x:v>UT093G</x:v>
      </x:c>
      <x:c t="str">
        <x:v>ULTRAMIX falbasüllyeszthető csaptelep, kifolyócsővel és kézizuhannyal, 2-irányú, matt arany</x:v>
      </x:c>
      <x:c t="str">
        <x:v>KOMPONENS</x:v>
      </x:c>
      <x:c t="str">
        <x:v>8590913988516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444800.0000</x:v>
      </x:c>
      <x:c t="str">
        <x:v/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UT093T</x:v>
      </x:c>
      <x:c t="str">
        <x:v>ULTRATAP falbasüllyeszthető csaptelep, kifolyócsővel és kézizuhannyal, 2-irányú, króm</x:v>
      </x:c>
      <x:c t="str">
        <x:v>KOMPONENS</x:v>
      </x:c>
      <x:c t="str">
        <x:v>8590913989292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323800.0000</x:v>
      </x:c>
      <x:c t="str">
        <x:v/>
      </x:c>
    </x:row>
    <x:row>
      <x:c t="str">
        <x:v>UT093TB</x:v>
      </x:c>
      <x:c t="str">
        <x:v>ULTRATAP falbasüllyeszthető csaptelep, kifolyócsővel és kézizuhannyal, 2-irányú, matt fekete</x:v>
      </x:c>
      <x:c t="str">
        <x:v>KOMPONENS</x:v>
      </x:c>
      <x:c t="str">
        <x:v>8590913989506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396800.0000</x:v>
      </x:c>
      <x:c t="str">
        <x:v/>
      </x:c>
    </x:row>
    <x:row>
      <x:c t="str">
        <x:v>UT093TBC</x:v>
      </x:c>
      <x:c t="str">
        <x:v>ULTRATAP falbasüllyeszthető csaptelep, kifolyócsővel és kézizuhannyal, 2-irányú, matt fekete/króm</x:v>
      </x:c>
      <x:c t="str">
        <x:v>KOMPONENS</x:v>
      </x:c>
      <x:c t="str">
        <x:v>8590913993732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388800.0000</x:v>
      </x:c>
      <x:c t="str">
        <x:v/>
      </x:c>
    </x:row>
    <x:row>
      <x:c t="str">
        <x:v>UT093TBG</x:v>
      </x:c>
      <x:c t="str">
        <x:v>ULTRATAP falbasüllyeszthető csaptelep, kifolyócsővel és kézizuhannyal, 2-irányú, matt fekete/matt arany</x:v>
      </x:c>
      <x:c t="str">
        <x:v>KOMPONENS</x:v>
      </x:c>
      <x:c t="str">
        <x:v>8590913990311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402800.0000</x:v>
      </x:c>
      <x:c t="str">
        <x:v/>
      </x:c>
    </x:row>
    <x:row>
      <x:c t="str">
        <x:v>UT093TG</x:v>
      </x:c>
      <x:c t="str">
        <x:v>ULTRATAP falbasüllyeszthető csaptelep, kifolyócsővel és kézizuhannyal, 2-irányú, matt arany</x:v>
      </x:c>
      <x:c t="str">
        <x:v>KOMPONENS</x:v>
      </x:c>
      <x:c t="str">
        <x:v>8590913989896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447800.0000</x:v>
      </x:c>
      <x:c t="str">
        <x:v/>
      </x:c>
    </x:row>
    <x:row>
      <x:c t="str">
        <x:v>UT093V</x:v>
      </x:c>
      <x:c t="str">
        <x:v>ULTRASAN falbasüllyeszthető csaptelep, kifolyócsővel és kézizuhannyal, 2-irányú, króm</x:v>
      </x:c>
      <x:c t="str">
        <x:v>KOMPONENS</x:v>
      </x:c>
      <x:c t="str">
        <x:v>8590913990731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326800.0000</x:v>
      </x:c>
      <x:c t="str">
        <x:v/>
      </x:c>
    </x:row>
    <x:row>
      <x:c t="str">
        <x:v>UT093VB</x:v>
      </x:c>
      <x:c t="str">
        <x:v>ULTRASAN falbasüllyeszthető csaptelep, kifolyócsővel és kézizuhannyal, 2-irányú, matt fekete</x:v>
      </x:c>
      <x:c t="str">
        <x:v>KOMPONENS</x:v>
      </x:c>
      <x:c t="str">
        <x:v>8590913991264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399800.0000</x:v>
      </x:c>
      <x:c t="str">
        <x:v/>
      </x:c>
    </x:row>
    <x:row>
      <x:c t="str">
        <x:v>UT093VBC</x:v>
      </x:c>
      <x:c t="str">
        <x:v>ULTRASAN falbasüllyeszthető csaptelep, kifolyócsővel és kézizuhannyal, 2-irányú, matt fekete/króm</x:v>
      </x:c>
      <x:c t="str">
        <x:v>KOMPONENS</x:v>
      </x:c>
      <x:c t="str">
        <x:v>8590913993503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391800.0000</x:v>
      </x:c>
      <x:c t="str">
        <x:v/>
      </x:c>
    </x:row>
    <x:row>
      <x:c t="str">
        <x:v>UT093VBG</x:v>
      </x:c>
      <x:c t="str">
        <x:v>ULTRASAN falbasüllyeszthető csaptelep, kifolyócsővel és kézizuhannyal, 2-irányú, matt fekete/matt arany</x:v>
      </x:c>
      <x:c t="str">
        <x:v>KOMPONENS</x:v>
      </x:c>
      <x:c t="str">
        <x:v>8590913993718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404800.0000</x:v>
      </x:c>
      <x:c t="str">
        <x:v/>
      </x:c>
    </x:row>
    <x:row>
      <x:c t="str">
        <x:v>UT093VG</x:v>
      </x:c>
      <x:c t="str">
        <x:v>ULTRASAN falbasüllyeszthető csaptelep, kifolyócsővel és kézizuhannyal, 2-irányú, matt arany</x:v>
      </x:c>
      <x:c t="str">
        <x:v>KOMPONENS</x:v>
      </x:c>
      <x:c t="str">
        <x:v>8590913991714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449800.0000</x:v>
      </x:c>
      <x:c t="str">
        <x:v/>
      </x:c>
    </x:row>
    <x:row>
      <x:c t="str">
        <x:v>UT110</x:v>
      </x:c>
      <x:c t="str">
        <x:v>ULTRAMIX falbasüllyesztett csaptelep kifolyócsővel, 10cm, króm</x:v>
      </x:c>
      <x:c t="str">
        <x:v>KOMPONENS</x:v>
      </x:c>
      <x:c t="str">
        <x:v>8590913118296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103400.0000</x:v>
      </x:c>
      <x:c t="str">
        <x:v/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</x:v>
      </x:c>
      <x:c t="str">
        <x:v>ULTRAMIX falbasüllyesztett csaptelep kifolyócsővel, 10cm, matt fekete</x:v>
      </x:c>
      <x:c t="str">
        <x:v>KOMPONENS</x:v>
      </x:c>
      <x:c t="str">
        <x:v>8590913118302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137400.0000</x:v>
      </x:c>
      <x:c t="str">
        <x:v/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</x:v>
      </x:c>
      <x:c t="str">
        <x:v>ULTRAMIX falbasüllyeszthető csaptelep, 16cm-es kifolyócsővel, króm</x:v>
      </x:c>
      <x:c t="str">
        <x:v>KOMPONENS</x:v>
      </x:c>
      <x:c t="str">
        <x:v>8590913983474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118400.0000</x:v>
      </x:c>
      <x:c t="str">
        <x:v/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</x:v>
      </x:c>
      <x:c t="str">
        <x:v>ULTRAMIX falbasüllyeszthető csaptelep, 16cm-es kifolyócsővel, matt fekete</x:v>
      </x:c>
      <x:c t="str">
        <x:v>KOMPONENS</x:v>
      </x:c>
      <x:c t="str">
        <x:v>8590913988080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157400.0000</x:v>
      </x:c>
      <x:c t="str">
        <x:v/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UT118BC</x:v>
      </x:c>
      <x:c t="str">
        <x:v>ULTRAMIX falbasüllyeszthető csaptelep, 16cm-es kifolyócsővel, matt fekete/króm</x:v>
      </x:c>
      <x:c t="str">
        <x:v>KOMPONENS</x:v>
      </x:c>
      <x:c t="str">
        <x:v>8590913988677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153400.0000</x:v>
      </x:c>
      <x:c t="str">
        <x:v/>
      </x:c>
    </x:row>
    <x:row>
      <x:c t="str">
        <x:v>UT118BG</x:v>
      </x:c>
      <x:c t="str">
        <x:v>ULTRAMIX falbasüllyeszthető csaptelep, 16cm-es kifolyócsővel, matt fekete/matt arany</x:v>
      </x:c>
      <x:c t="str">
        <x:v>KOMPONENS</x:v>
      </x:c>
      <x:c t="str">
        <x:v>8590913988981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164400.0000</x:v>
      </x:c>
      <x:c t="str">
        <x:v/>
      </x:c>
    </x:row>
    <x:row>
      <x:c t="str">
        <x:v>UT118G</x:v>
      </x:c>
      <x:c t="str">
        <x:v>ULTRAMIX falbasüllyeszthető csaptelep, 16cm-es kifolyócsővel, matt arany</x:v>
      </x:c>
      <x:c t="str">
        <x:v>KOMPONENS</x:v>
      </x:c>
      <x:c t="str">
        <x:v>8590913988455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189400.0000</x:v>
      </x:c>
      <x:c t="str">
        <x:v/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UT118T</x:v>
      </x:c>
      <x:c t="str">
        <x:v>ULTRATAP falbasüllyeszthető csaptelep, 16cm-es kifolyócsővel, króm</x:v>
      </x:c>
      <x:c t="str">
        <x:v>KOMPONENS</x:v>
      </x:c>
      <x:c t="str">
        <x:v>8590913989223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123900.0000</x:v>
      </x:c>
      <x:c t="str">
        <x:v/>
      </x:c>
    </x:row>
    <x:row>
      <x:c t="str">
        <x:v>UT118TB</x:v>
      </x:c>
      <x:c t="str">
        <x:v>ULTRATAP falbasüllyeszthető csaptelep, 16cm-es kifolyócsővel, matt fekete</x:v>
      </x:c>
      <x:c t="str">
        <x:v>KOMPONENS</x:v>
      </x:c>
      <x:c t="str">
        <x:v>8590913989438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162900.0000</x:v>
      </x:c>
      <x:c t="str">
        <x:v/>
      </x:c>
    </x:row>
    <x:row>
      <x:c t="str">
        <x:v>UT118TBC</x:v>
      </x:c>
      <x:c t="str">
        <x:v>ULTRATAP falbasüllyeszthető csaptelep, 16cm-es kifolyócsővel, matt fekete/króm</x:v>
      </x:c>
      <x:c t="str">
        <x:v>KOMPONENS</x:v>
      </x:c>
      <x:c t="str">
        <x:v>8590913990045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158900.0000</x:v>
      </x:c>
      <x:c t="str">
        <x:v/>
      </x:c>
    </x:row>
    <x:row>
      <x:c t="str">
        <x:v>UT118TBG</x:v>
      </x:c>
      <x:c t="str">
        <x:v>ULTRATAP falbasüllyeszthető csaptelep, 16cm-es kifolyócsővel, matt fekete/matt arany</x:v>
      </x:c>
      <x:c t="str">
        <x:v>KOMPONENS</x:v>
      </x:c>
      <x:c t="str">
        <x:v>8590913990267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165900.0000</x:v>
      </x:c>
      <x:c t="str">
        <x:v/>
      </x:c>
    </x:row>
    <x:row>
      <x:c t="str">
        <x:v>UT118TG</x:v>
      </x:c>
      <x:c t="str">
        <x:v>ULTRATAP falbasüllyeszthető csaptelep, 16cm-es kifolyócsővel, matt arany</x:v>
      </x:c>
      <x:c t="str">
        <x:v>KOMPONENS</x:v>
      </x:c>
      <x:c t="str">
        <x:v>8590913989681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190900.0000</x:v>
      </x:c>
      <x:c t="str">
        <x:v/>
      </x:c>
    </x:row>
    <x:row>
      <x:c t="str">
        <x:v>UT118V</x:v>
      </x:c>
      <x:c t="str">
        <x:v>ULTRASAN falbasüllyeszthető csaptelep, 16cm-es kifolyócsővel, króm</x:v>
      </x:c>
      <x:c t="str">
        <x:v>KOMPONENS</x:v>
      </x:c>
      <x:c t="str">
        <x:v>8590913990618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125400.0000</x:v>
      </x:c>
      <x:c t="str">
        <x:v/>
      </x:c>
    </x:row>
    <x:row>
      <x:c t="str">
        <x:v>UT118VB</x:v>
      </x:c>
      <x:c t="str">
        <x:v>ULTRASAN falbasüllyeszthető csaptelep, 16cm-es kifolyócsővel, matt fekete</x:v>
      </x:c>
      <x:c t="str">
        <x:v>KOMPONENS</x:v>
      </x:c>
      <x:c t="str">
        <x:v>8590913991202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164400.0000</x:v>
      </x:c>
      <x:c t="str">
        <x:v/>
      </x:c>
    </x:row>
    <x:row>
      <x:c t="str">
        <x:v>UT118VBC</x:v>
      </x:c>
      <x:c t="str">
        <x:v>ULTRASAN falbasüllyeszthető csaptelep, 16cm-es kifolyócsővel, matt fekete/króm</x:v>
      </x:c>
      <x:c t="str">
        <x:v>KOMPONENS</x:v>
      </x:c>
      <x:c t="str">
        <x:v>8590913993442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160400.0000</x:v>
      </x:c>
      <x:c t="str">
        <x:v/>
      </x:c>
    </x:row>
    <x:row>
      <x:c t="str">
        <x:v>UT118VBG</x:v>
      </x:c>
      <x:c t="str">
        <x:v>ULTRASAN falbasüllyeszthető csaptelep, 16cm-es kifolyócsővel, matt fekete/matt arany</x:v>
      </x:c>
      <x:c t="str">
        <x:v>KOMPONENS</x:v>
      </x:c>
      <x:c t="str">
        <x:v>8590913993640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166900.0000</x:v>
      </x:c>
      <x:c t="str">
        <x:v/>
      </x:c>
    </x:row>
    <x:row>
      <x:c t="str">
        <x:v>UT118VG</x:v>
      </x:c>
      <x:c t="str">
        <x:v>ULTRASAN falbasüllyeszthető csaptelep, 16cm-es kifolyócsővel, matt arany</x:v>
      </x:c>
      <x:c t="str">
        <x:v>KOMPONENS</x:v>
      </x:c>
      <x:c t="str">
        <x:v>8590913991646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191900.0000</x:v>
      </x:c>
      <x:c t="str">
        <x:v/>
      </x:c>
    </x:row>
    <x:row>
      <x:c t="str">
        <x:v>UT139</x:v>
      </x:c>
      <x:c t="str">
        <x:v>ULTRAMIX zuhanyoszlop, zuhanyszettel és fejzuhannyal, króm</x:v>
      </x:c>
      <x:c t="str">
        <x:v>KOMPONENS</x:v>
      </x:c>
      <x:c t="str">
        <x:v>8590913987977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401800.0000</x:v>
      </x:c>
      <x:c t="str">
        <x:v/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</x:v>
      </x:c>
      <x:c t="str">
        <x:v>ULTRAMIX zuhanyoszlop, zuhanyszettel és fejzuhannyal, matt fekete</x:v>
      </x:c>
      <x:c t="str">
        <x:v>KOMPONENS</x:v>
      </x:c>
      <x:c t="str">
        <x:v>8590913988301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570400.0000</x:v>
      </x:c>
      <x:c t="str">
        <x:v/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UT139BC</x:v>
      </x:c>
      <x:c t="str">
        <x:v>ULTRAMIX zuhanyoszlop, zuhanyszettel és fejzuhannyal, matt fekete/króm</x:v>
      </x:c>
      <x:c t="str">
        <x:v>KOMPONENS</x:v>
      </x:c>
      <x:c t="str">
        <x:v>8590913993749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561800.0000</x:v>
      </x:c>
      <x:c t="str">
        <x:v/>
      </x:c>
    </x:row>
    <x:row>
      <x:c t="str">
        <x:v>UT139BG</x:v>
      </x:c>
      <x:c t="str">
        <x:v>ULTRAMIX zuhanyoszlop, zuhanyszettel és fejzuhannyal, matt fekete/matt arany</x:v>
      </x:c>
      <x:c t="str">
        <x:v>KOMPONENS</x:v>
      </x:c>
      <x:c t="str">
        <x:v>8590913989148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583400.0000</x:v>
      </x:c>
      <x:c t="str">
        <x:v/>
      </x:c>
    </x:row>
    <x:row>
      <x:c t="str">
        <x:v>UT139G</x:v>
      </x:c>
      <x:c t="str">
        <x:v>ULTRAMIX zuhanyoszlop, zuhanyszettel és fejzuhannyal, matt arany</x:v>
      </x:c>
      <x:c t="str">
        <x:v>KOMPONENS</x:v>
      </x:c>
      <x:c t="str">
        <x:v>8590913988592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693400.0000</x:v>
      </x:c>
      <x:c t="str">
        <x:v/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UT139T</x:v>
      </x:c>
      <x:c t="str">
        <x:v>ULTRATAP zuhanyoszlop, zuhanyszettel és fejzuhannyal, króm</x:v>
      </x:c>
      <x:c t="str">
        <x:v>KOMPONENS</x:v>
      </x:c>
      <x:c t="str">
        <x:v>8590913989353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407300.0000</x:v>
      </x:c>
      <x:c t="str">
        <x:v/>
      </x:c>
    </x:row>
    <x:row>
      <x:c t="str">
        <x:v>UT139TB</x:v>
      </x:c>
      <x:c t="str">
        <x:v>ULTRATAP zuhanyoszlop, zuhanyszettel és fejzuhannyal, matt fekete</x:v>
      </x:c>
      <x:c t="str">
        <x:v>KOMPONENS</x:v>
      </x:c>
      <x:c t="str">
        <x:v>8590913989575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575900.0000</x:v>
      </x:c>
      <x:c t="str">
        <x:v/>
      </x:c>
    </x:row>
    <x:row>
      <x:c t="str">
        <x:v>UT139TBC</x:v>
      </x:c>
      <x:c t="str">
        <x:v>ULTRATAP zuhanyoszlop, zuhanyszettel és fejzuhannyal, matt fekete/króm</x:v>
      </x:c>
      <x:c t="str">
        <x:v>KOMPONENS</x:v>
      </x:c>
      <x:c t="str">
        <x:v>8590913990151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567300.0000</x:v>
      </x:c>
      <x:c t="str">
        <x:v/>
      </x:c>
    </x:row>
    <x:row>
      <x:c t="str">
        <x:v>UT139TBG</x:v>
      </x:c>
      <x:c t="str">
        <x:v>ULTRATAP zuhanyoszlop, zuhanyszettel és fejzuhannyal, matt fekete/matt arany</x:v>
      </x:c>
      <x:c t="str">
        <x:v>KOMPONENS</x:v>
      </x:c>
      <x:c t="str">
        <x:v>8590913990380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584900.0000</x:v>
      </x:c>
      <x:c t="str">
        <x:v/>
      </x:c>
    </x:row>
    <x:row>
      <x:c t="str">
        <x:v>UT139TG</x:v>
      </x:c>
      <x:c t="str">
        <x:v>ULTRATAP zuhanyoszlop, zuhanyszettel és fejzuhannyal, matt arany</x:v>
      </x:c>
      <x:c t="str">
        <x:v>KOMPONENS</x:v>
      </x:c>
      <x:c t="str">
        <x:v>8590913989957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694900.0000</x:v>
      </x:c>
      <x:c t="str">
        <x:v/>
      </x:c>
    </x:row>
    <x:row>
      <x:c t="str">
        <x:v>UT139V</x:v>
      </x:c>
      <x:c t="str">
        <x:v>ULTRASAN zuhanyoszlop, zuhanyszettel és fejzuhannyal, króm</x:v>
      </x:c>
      <x:c t="str">
        <x:v>KOMPONENS</x:v>
      </x:c>
      <x:c t="str">
        <x:v>8590913990816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408800.0000</x:v>
      </x:c>
      <x:c t="str">
        <x:v/>
      </x:c>
    </x:row>
    <x:row>
      <x:c t="str">
        <x:v>UT139VB</x:v>
      </x:c>
      <x:c t="str">
        <x:v>ULTRASAN zuhanyoszlop, zuhanyszettel és fejzuhannyal, matt fekete</x:v>
      </x:c>
      <x:c t="str">
        <x:v>KOMPONENS</x:v>
      </x:c>
      <x:c t="str">
        <x:v>8590913991325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577400.0000</x:v>
      </x:c>
      <x:c t="str">
        <x:v/>
      </x:c>
    </x:row>
    <x:row>
      <x:c t="str">
        <x:v>UT139VBC</x:v>
      </x:c>
      <x:c t="str">
        <x:v>ULTRASAN zuhanyoszlop, zuhanyszettel és fejzuhannyal, matt fekete/króm</x:v>
      </x:c>
      <x:c t="str">
        <x:v>KOMPONENS</x:v>
      </x:c>
      <x:c t="str">
        <x:v>8590913993565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568800.0000</x:v>
      </x:c>
      <x:c t="str">
        <x:v/>
      </x:c>
    </x:row>
    <x:row>
      <x:c t="str">
        <x:v>UT139VBG</x:v>
      </x:c>
      <x:c t="str">
        <x:v>ULTRASAN zuhanyoszlop, zuhanyszettel és fejzuhannyal, matt fekete/matt arany</x:v>
      </x:c>
      <x:c t="str">
        <x:v>KOMPONENS</x:v>
      </x:c>
      <x:c t="str">
        <x:v>8590913993855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585900.0000</x:v>
      </x:c>
      <x:c t="str">
        <x:v/>
      </x:c>
    </x:row>
    <x:row>
      <x:c t="str">
        <x:v>UT139VG</x:v>
      </x:c>
      <x:c t="str">
        <x:v>ULTRASAN zuhanyoszlop, zuhanyszettel és fejzuhannyal, matt arany</x:v>
      </x:c>
      <x:c t="str">
        <x:v>KOMPONENS</x:v>
      </x:c>
      <x:c t="str">
        <x:v>8590913993367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695900.0000</x:v>
      </x:c>
      <x:c t="str">
        <x:v/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kifutott: 2026.05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kifutott: 2026.05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VO002-01</x:v>
      </x:c>
      <x:c t="str">
        <x:v>VIENNA mosdócsaptelep automata leeresztővel, ECO kartussal, króm</x:v>
      </x:c>
      <x:c t="str">
        <x:v>KOMPONENS</x:v>
      </x:c>
      <x:c t="str">
        <x:v>8590913970061</x:v>
      </x:c>
      <x:c t="str">
        <x:v>szett     </x:v>
      </x:c>
      <x:c t="str">
        <x:v/>
      </x:c>
      <x:c t="n">
        <x:v>2.4610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201100.0000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VS060-02</x:v>
      </x:c>
      <x:c t="str">
        <x:v>VISO tükör LED világítással, ABELINE rockstone polccal, átm:600mm</x:v>
      </x:c>
      <x:c t="str">
        <x:v>KOMPONENS</x:v>
      </x:c>
      <x:c t="str">
        <x:v>8590913146329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VS070-02</x:v>
      </x:c>
      <x:c t="str">
        <x:v>VISO tükör LED világítással, ABELINE rockstone polccal, átm:700mm</x:v>
      </x:c>
      <x:c t="str">
        <x:v>KOMPONENS</x:v>
      </x:c>
      <x:c t="str">
        <x:v>8590913146312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kifutott: 2026.05</x:v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kifutott: 2026.05</x:v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>kifutott: 2026.05</x:v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>kifutott: 2026.05</x:v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2026.05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>kifutott: 2026.05</x:v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>kifutott: 2026.05</x:v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>kifutott: 2026.05</x:v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WCSET21-CLASSIC-SO</x:v>
      </x:c>
      <x:c t="str">
        <x:v>GSI CLASSIC álló WC, alsó kifolyású, tartállyal, öblítőmechanikával, ülőke nélkül, fehér/króm</x:v>
      </x:c>
      <x:c t="str">
        <x:v>KOMPONENS</x:v>
      </x:c>
      <x:c t="str">
        <x:v>8590913906381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389000.0000</x:v>
      </x:c>
      <x:c t="str">
        <x:v/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WCSET22-CLASSIC-SO</x:v>
      </x:c>
      <x:c t="str">
        <x:v>GSI CLASSIC álló WC, alsó kifolyású, tartállyal, öblítőmechanikával, ülőke nélkül, fehér/bronz</x:v>
      </x:c>
      <x:c t="str">
        <x:v>KOMPONENS</x:v>
      </x:c>
      <x:c t="str">
        <x:v>8590913906398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445000.0000</x:v>
      </x:c>
      <x:c t="str">
        <x:v/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WCSET23-CLASSIC-ZO</x:v>
      </x:c>
      <x:c t="str">
        <x:v>GSI CLASSIC álló WC, hátsó kifolyású, tartállyal, öblítőmechanikával, ülőke nélkül, fehér/króm</x:v>
      </x:c>
      <x:c t="str">
        <x:v>KOMPONENS</x:v>
      </x:c>
      <x:c t="str">
        <x:v>8590913906404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391000.0000</x:v>
      </x:c>
      <x:c t="str">
        <x:v/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WCSET24-CLASSIC-ZO</x:v>
      </x:c>
      <x:c t="str">
        <x:v>GSI CLASSIC álló WC, hátsó kifolyású, tartállyal, öblítőmechanikával, ülőke nélkül, fehér/bronz</x:v>
      </x:c>
      <x:c t="str">
        <x:v>KOMPONENS</x:v>
      </x:c>
      <x:c t="str">
        <x:v>8590913906411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447000.0000</x:v>
      </x:c>
      <x:c t="str">
        <x:v/>
      </x:c>
    </x:row>
    <x:row>
      <x:c t="str">
        <x:v>WCSET25-WALDORF</x:v>
      </x:c>
      <x:c t="str">
        <x:v>KERASAN WALDORF kombi WC, alsó/hátsó kifolyású, tartállyal, öblítőmechanikával, ülőke nélkül, matt fekete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549000.0000</x:v>
      </x:c>
      <x:c t="str">
        <x:v/>
      </x:c>
    </x:row>
    <x:row>
      <x:c t="str">
        <x:v>WCSET27-WALDORF</x:v>
      </x:c>
      <x:c t="str">
        <x:v>KERASAN WALDORF álló WC, alsó/hátsó kifolyású, tartállyal, öblítőmechanikával, króm összekötőcsővel, ülőke nélkül, matt fekete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738000.0000</x:v>
      </x:c>
      <x:c t="str">
        <x:v/>
      </x:c>
    </x:row>
    <x:row>
      <x:c t="str">
        <x:v>WCSET29-RETRO-SO</x:v>
      </x:c>
      <x:c t="str">
        <x:v>KERASAN RETRO álló WC, alsó kifolyású, öblítőmechanikával, összekötőcsővel, tartállyal, 38,5x45x59cm, matt fekete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673000.0000</x:v>
      </x:c>
      <x:c t="str">
        <x:v/>
      </x:c>
    </x:row>
    <x:row>
      <x:c t="str">
        <x:v>WCSET31-RETRO-ZO</x:v>
      </x:c>
      <x:c t="str">
        <x:v>KERASAN RETRO álló WC, hátsó kifolyású, tartállyal összekötőcsővel, öblítőmechanikával, ülőke nélkül, matt fekete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673000.0000</x:v>
      </x:c>
      <x:c t="str">
        <x:v/>
      </x:c>
    </x:row>
    <x:row>
      <x:c t="str">
        <x:v>WCSET33-RETRO-SO</x:v>
      </x:c>
      <x:c t="str">
        <x:v>KERASAN RETRO álló WC, alsó kifolyású, tartállyal, öblítőmechanikával, ülőke nélkül, matt fekete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481000.0000</x:v>
      </x:c>
      <x:c t="str">
        <x:v/>
      </x:c>
    </x:row>
    <x:row>
      <x:c t="str">
        <x:v>WCSET35-RETRO-ZO</x:v>
      </x:c>
      <x:c t="str">
        <x:v>KERASAN RETRO álló WC, hátsó kifolyású, tartállyal, öblítőmechanikával, ülőke nélkül, matt fekete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481000.0000</x:v>
      </x:c>
      <x:c t="str">
        <x:v/>
      </x:c>
    </x:row>
    <x:row>
      <x:c t="str">
        <x:v>WCSET881711-PURA</x:v>
      </x:c>
      <x:c t="str">
        <x:v>GSI PURA monoblokkos WC, alsó/hátsó kifolyású, ExtraGlaze</x:v>
      </x:c>
      <x:c t="str">
        <x:v>KOMPONENS</x:v>
      </x:c>
      <x:c t="str">
        <x:v>8590913977404</x:v>
      </x:c>
      <x:c t="str">
        <x:v>szett     </x:v>
      </x:c>
      <x:c t="str">
        <x:v/>
      </x:c>
      <x:c t="n">
        <x:v>51.8500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277000.0000</x:v>
      </x:c>
      <x:c t="str">
        <x:v/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WD003BC</x:v>
      </x:c>
      <x:c t="str">
        <x:v>SOLARIS bidécsaptelep, matt fekete/króm</x:v>
      </x:c>
      <x:c t="str">
        <x:v>KOMPONENS</x:v>
      </x:c>
      <x:c t="str">
        <x:v>8590913963346</x:v>
      </x:c>
      <x:c t="str">
        <x:v>szett     </x:v>
      </x:c>
      <x:c t="str">
        <x:v>84818011</x:v>
      </x:c>
      <x:c t="n">
        <x:v>1.6890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42900.0000</x:v>
      </x:c>
      <x:c t="str">
        <x:v/>
      </x:c>
    </x:row>
    <x:row>
      <x:c t="str">
        <x:v>WD003CB</x:v>
      </x:c>
      <x:c t="str">
        <x:v>SOLARIS bidécsaptelep, króm/matt fekete</x:v>
      </x:c>
      <x:c t="str">
        <x:v>KOMPONENS</x:v>
      </x:c>
      <x:c t="str">
        <x:v>8590913952647</x:v>
      </x:c>
      <x:c t="str">
        <x:v>szett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44600.0000</x:v>
      </x:c>
      <x:c t="str">
        <x:v/>
      </x:c>
    </x:row>
    <x:row>
      <x:c t="str">
        <x:v>WD003G</x:v>
      </x:c>
      <x:c t="str">
        <x:v>SOLARIS bidécsaptelep, matt fekete/matt arany</x:v>
      </x:c>
      <x:c t="str">
        <x:v>KOMPONENS</x:v>
      </x:c>
      <x:c t="str">
        <x:v>8590913952661</x:v>
      </x:c>
      <x:c t="str">
        <x:v>szett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46900.0000</x:v>
      </x:c>
      <x:c t="str">
        <x:v/>
      </x:c>
    </x:row>
    <x:row>
      <x:c t="str">
        <x:v>WD003PG</x:v>
      </x:c>
      <x:c t="str">
        <x:v>SOLARIS bidécsaptelep, matt fekete/matt réz</x:v>
      </x:c>
      <x:c t="str">
        <x:v>KOMPONENS</x:v>
      </x:c>
      <x:c t="str">
        <x:v>8590913952654</x:v>
      </x:c>
      <x:c t="str">
        <x:v>szett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45300.0000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WD006BC</x:v>
      </x:c>
      <x:c t="str">
        <x:v>SOLARIS magasított mosdócsaptelep lefolyó nélkül, matt fekete/króm</x:v>
      </x:c>
      <x:c t="str">
        <x:v>KOMPONENS</x:v>
      </x:c>
      <x:c t="str">
        <x:v>8590913963353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60900.0000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WD008BC</x:v>
      </x:c>
      <x:c t="str">
        <x:v>SOLARIS falbasüllyesztett mosdócsaptelep, matt fekete/króm</x:v>
      </x:c>
      <x:c t="str">
        <x:v>KOMPONENS</x:v>
      </x:c>
      <x:c t="str">
        <x:v>8590913963360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WD010BC</x:v>
      </x:c>
      <x:c t="str">
        <x:v>SOLARIS termosztátos kádtöltő csaptelep, att fekete/króm</x:v>
      </x:c>
      <x:c t="str">
        <x:v>KOMPONENS</x:v>
      </x:c>
      <x:c t="str">
        <x:v>8590913963377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WD040</x:v>
      </x:c>
      <x:c t="str">
        <x:v>SOLARIS falbasüllyeszthető csaptelep bidézuhannyal, króm</x:v>
      </x:c>
      <x:c t="str">
        <x:v>KOMPONENS</x:v>
      </x:c>
      <x:c t="str">
        <x:v>8590913118791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49900.0000</x:v>
      </x:c>
      <x:c t="str">
        <x:v/>
      </x:c>
    </x:row>
    <x:row>
      <x:c t="str">
        <x:v>WD040B</x:v>
      </x:c>
      <x:c t="str">
        <x:v>SOLARIS falbasüllyeszthető csaptelep bidézuhannyal, matt fekete</x:v>
      </x:c>
      <x:c t="str">
        <x:v>KOMPONENS</x:v>
      </x:c>
      <x:c t="str">
        <x:v>8590913118807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59900.0000</x:v>
      </x:c>
      <x:c t="str">
        <x:v/>
      </x:c>
    </x:row>
    <x:row>
      <x:c t="str">
        <x:v>WD040BC</x:v>
      </x:c>
      <x:c t="str">
        <x:v>SOLARIS falbasüllyeszthető csaptelep bidézuhannyal, matt fekete/króm</x:v>
      </x:c>
      <x:c t="str">
        <x:v>KOMPONENS</x:v>
      </x:c>
      <x:c t="str">
        <x:v>8590913118814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59900.0000</x:v>
      </x:c>
      <x:c t="str">
        <x:v/>
      </x:c>
    </x:row>
    <x:row>
      <x:c t="str">
        <x:v>WD040CB</x:v>
      </x:c>
      <x:c t="str">
        <x:v>SOLARIS falbasüllyeszthető csaptelep bidézuhannyal, króm/matt fekete</x:v>
      </x:c>
      <x:c t="str">
        <x:v>KOMPONENS</x:v>
      </x:c>
      <x:c t="str">
        <x:v>8590913118821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49900.0000</x:v>
      </x:c>
      <x:c t="str">
        <x:v/>
      </x:c>
    </x:row>
    <x:row>
      <x:c t="str">
        <x:v>WD040G</x:v>
      </x:c>
      <x:c t="str">
        <x:v>SOLARIS falbasüllyeszthető csaptelep bidézuhannyal, round, fekete/matt arany</x:v>
      </x:c>
      <x:c t="str">
        <x:v>KOMPONENS</x:v>
      </x:c>
      <x:c t="str">
        <x:v>8590913118838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61800.0000</x:v>
      </x:c>
      <x:c t="str">
        <x:v/>
      </x:c>
    </x:row>
    <x:row>
      <x:c t="str">
        <x:v>WD040PG</x:v>
      </x:c>
      <x:c t="str">
        <x:v>SOLARIS falbasüllyeszthető csaptelep bidézuhannyal, round, fekete/matt réz</x:v>
      </x:c>
      <x:c t="str">
        <x:v>KOMPONENS</x:v>
      </x:c>
      <x:c t="str">
        <x:v>8590913118845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60100.0000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WD042BC</x:v>
      </x:c>
      <x:c t="str">
        <x:v>SOLARIS falbasüllyesztett csaptelep, 2-irányú, matt fekete/króm</x:v>
      </x:c>
      <x:c t="str">
        <x:v>KOMPONENS</x:v>
      </x:c>
      <x:c t="str">
        <x:v>8590913977213</x:v>
      </x:c>
      <x:c t="str">
        <x:v>szett     </x:v>
      </x:c>
      <x:c t="str">
        <x:v>84818011</x:v>
      </x:c>
      <x:c t="n">
        <x:v>2.5200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55200.0000</x:v>
      </x:c>
      <x:c t="str">
        <x:v/>
      </x:c>
    </x:row>
    <x:row>
      <x:c t="str">
        <x:v>WD042CB</x:v>
      </x:c>
      <x:c t="str">
        <x:v>SOLARIS falbasüllyesztett csaptelep, 2-irányú, króm/matt fekete</x:v>
      </x:c>
      <x:c t="str">
        <x:v>KOMPONENS</x:v>
      </x:c>
      <x:c t="str">
        <x:v>8590913959318</x:v>
      </x:c>
      <x:c t="str">
        <x:v>szett     </x:v>
      </x:c>
      <x:c t="str">
        <x:v>84818011</x:v>
      </x:c>
      <x:c t="n">
        <x:v>2.2850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56300.0000</x:v>
      </x:c>
      <x:c t="str">
        <x:v/>
      </x:c>
    </x:row>
    <x:row>
      <x:c t="str">
        <x:v>WD042G</x:v>
      </x:c>
      <x:c t="str">
        <x:v>SOLARIS falbasüllyesztett csaptelep, 2-irányú, fekete/matt arany</x:v>
      </x:c>
      <x:c t="str">
        <x:v>KOMPONENS</x:v>
      </x:c>
      <x:c t="str">
        <x:v>8590913959349</x:v>
      </x:c>
      <x:c t="str">
        <x:v>szett     </x:v>
      </x:c>
      <x:c t="str">
        <x:v>84818011</x:v>
      </x:c>
      <x:c t="n">
        <x:v>2.2850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57300.0000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</x:v>
      </x:c>
      <x:c t="str">
        <x:v>SOLARIS falbasüllyesztett csaptelep, 2-irányú, fekete/matt réz</x:v>
      </x:c>
      <x:c t="str">
        <x:v>KOMPONENS</x:v>
      </x:c>
      <x:c t="str">
        <x:v>8590913959332</x:v>
      </x:c>
      <x:c t="str">
        <x:v>szett     </x:v>
      </x:c>
      <x:c t="str">
        <x:v>84818011</x:v>
      </x:c>
      <x:c t="n">
        <x:v>2.2850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59400.0000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2026.05</x:v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kifutott: 2026.05</x:v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kifutott: 2026.05</x:v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2026.05</x:v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WD139BC</x:v>
      </x:c>
      <x:c t="str">
        <x:v>SOLARIS termosztátos zuhanyoszlop zuhanyszettel, fejzuhannyal, matt fekete/króm</x:v>
      </x:c>
      <x:c t="str">
        <x:v>KOMPONENS</x:v>
      </x:c>
      <x:c t="str">
        <x:v>8590913963384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kifutott: 2026.05</x:v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2026.05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70139900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70139900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70139900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70139900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70139900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70139900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96039091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96039091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96039091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84798997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84798997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84798997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94032080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94032080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94032080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3.6190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135100.0000</x:v>
      </x:c>
      <x:c t="str">
        <x:v/>
      </x:c>
    </x:row>
    <x:row>
      <x:c t="str">
        <x:v>XA42-03</x:v>
      </x:c>
      <x:c t="str">
        <x:v>PAX falba süllyesztett csaptelep, 2-irányú, zuhanyszettel, fejzuhannyal, króm</x:v>
      </x:c>
      <x:c t="str">
        <x:v>KOMPONENS</x:v>
      </x:c>
      <x:c t="str">
        <x:v>8590913134449</x:v>
      </x:c>
      <x:c t="str">
        <x:v>szett     </x:v>
      </x:c>
      <x:c t="str">
        <x:v/>
      </x:c>
      <x:c t="n">
        <x:v>4.3120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127100.0000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70099200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70099200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70099200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73249000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73249000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73249000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73249000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74182000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74182000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84798997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84798997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84798997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84798997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XQ009-01</x:v>
      </x:c>
      <x:c t="str">
        <x:v>BEMETA BETA üvegpolctartó, 200x200mm, króm/tejüveg</x:v>
      </x:c>
      <x:c t="str">
        <x:v>KOMPONENS</x:v>
      </x:c>
      <x:c t="str">
        <x:v>8590913976582</x:v>
      </x:c>
      <x:c t="str">
        <x:v>szett     </x:v>
      </x:c>
      <x:c t="str">
        <x:v/>
      </x:c>
      <x:c t="n">
        <x:v>0.8950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21500.0000</x:v>
      </x:c>
      <x:c t="str">
        <x:v/>
      </x:c>
    </x:row>
    <x:row>
      <x:c t="str">
        <x:v>XQ009-02</x:v>
      </x:c>
      <x:c t="str">
        <x:v>BEMETA BETA üvegpolctartó, 200mm, króm/tejüveg</x:v>
      </x:c>
      <x:c t="str">
        <x:v>KOMPONENS</x:v>
      </x:c>
      <x:c t="str">
        <x:v>8590913976599</x:v>
      </x:c>
      <x:c t="str">
        <x:v>szett     </x:v>
      </x:c>
      <x:c t="str">
        <x:v/>
      </x:c>
      <x:c t="n">
        <x:v>0.7150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20300.0000</x:v>
      </x:c>
      <x:c t="str">
        <x:v/>
      </x:c>
    </x:row>
    <x:row>
      <x:c t="str">
        <x:v>XQ009-03</x:v>
      </x:c>
      <x:c t="str">
        <x:v>BEMETA BETA üvegpolctartó, 300mm, króm/tejüveg</x:v>
      </x:c>
      <x:c t="str">
        <x:v>KOMPONENS</x:v>
      </x:c>
      <x:c t="str">
        <x:v>8590913976605</x:v>
      </x:c>
      <x:c t="str">
        <x:v>szett     </x:v>
      </x:c>
      <x:c t="str">
        <x:v/>
      </x:c>
      <x:c t="n">
        <x:v>0.9050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20300.0000</x:v>
      </x:c>
      <x:c t="str">
        <x:v/>
      </x:c>
    </x:row>
    <x:row>
      <x:c t="str">
        <x:v>XQ009-04</x:v>
      </x:c>
      <x:c t="str">
        <x:v>BEMETA BETA üvegpolctartó, 500mm, króm/tejüveg</x:v>
      </x:c>
      <x:c t="str">
        <x:v>KOMPONENS</x:v>
      </x:c>
      <x:c t="str">
        <x:v>8590913976612</x:v>
      </x:c>
      <x:c t="str">
        <x:v>szett     </x:v>
      </x:c>
      <x:c t="str">
        <x:v/>
      </x:c>
      <x:c t="n">
        <x:v>1.3950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21300.0000</x:v>
      </x:c>
      <x:c t="str">
        <x:v/>
      </x:c>
    </x:row>
    <x:row>
      <x:c t="str">
        <x:v>XQ009-05</x:v>
      </x:c>
      <x:c t="str">
        <x:v>BEMETA BETA üvegpolctartó, 600mm, króm/tejüveg</x:v>
      </x:c>
      <x:c t="str">
        <x:v>KOMPONENS</x:v>
      </x:c>
      <x:c t="str">
        <x:v>8590913976629</x:v>
      </x:c>
      <x:c t="str">
        <x:v>szett     </x:v>
      </x:c>
      <x:c t="str">
        <x:v/>
      </x:c>
      <x:c t="n">
        <x:v>1.5150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22000.0000</x:v>
      </x:c>
      <x:c t="str">
        <x:v/>
      </x:c>
    </x:row>
    <x:row>
      <x:c t="str">
        <x:v>XQ009-06</x:v>
      </x:c>
      <x:c t="str">
        <x:v>BEMETA BETA üvegpolctartó, 700mm, króm/tejüveg</x:v>
      </x:c>
      <x:c t="str">
        <x:v>KOMPONENS</x:v>
      </x:c>
      <x:c t="str">
        <x:v>8590913976636</x:v>
      </x:c>
      <x:c t="str">
        <x:v>szett     </x:v>
      </x:c>
      <x:c t="str">
        <x:v/>
      </x:c>
      <x:c t="n">
        <x:v>1.7250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22700.0000</x:v>
      </x:c>
      <x:c t="str">
        <x:v/>
      </x:c>
    </x:row>
    <x:row>
      <x:c t="str">
        <x:v>XQ009-07</x:v>
      </x:c>
      <x:c t="str">
        <x:v>BEMETA BETA üvegpolctartó, 800mm, króm/tejüveg</x:v>
      </x:c>
      <x:c t="str">
        <x:v>KOMPONENS</x:v>
      </x:c>
      <x:c t="str">
        <x:v>8590913976643</x:v>
      </x:c>
      <x:c t="str">
        <x:v>szett     </x:v>
      </x:c>
      <x:c t="str">
        <x:v/>
      </x:c>
      <x:c t="n">
        <x:v>1.8550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XQ009-08</x:v>
      </x:c>
      <x:c t="str">
        <x:v>BEMETA BETA üvegpolctartó, 900mm, króm/tejüveg</x:v>
      </x:c>
      <x:c t="str">
        <x:v>KOMPONENS</x:v>
      </x:c>
      <x:c t="str">
        <x:v>8590913976650</x:v>
      </x:c>
      <x:c t="str">
        <x:v>szett     </x:v>
      </x:c>
      <x:c t="str">
        <x:v/>
      </x:c>
      <x:c t="n">
        <x:v>1.9950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28600.0000</x:v>
      </x:c>
      <x:c t="str">
        <x:v/>
      </x:c>
    </x:row>
    <x:row>
      <x:c t="str">
        <x:v>XQ009-09</x:v>
      </x:c>
      <x:c t="str">
        <x:v>BEMETA BETA üvegpolctartó, 1000mm, króm/tejüveg</x:v>
      </x:c>
      <x:c t="str">
        <x:v>KOMPONENS</x:v>
      </x:c>
      <x:c t="str">
        <x:v>8590913976667</x:v>
      </x:c>
      <x:c t="str">
        <x:v>szett     </x:v>
      </x:c>
      <x:c t="str">
        <x:v/>
      </x:c>
      <x:c t="n">
        <x:v>1.5850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30600.0000</x:v>
      </x:c>
      <x:c t="str">
        <x:v/>
      </x:c>
    </x:row>
    <x:row>
      <x:c t="str">
        <x:v>XQ009-11</x:v>
      </x:c>
      <x:c t="str">
        <x:v>BEMETA BETA üvegpolctartó, 200x200mm, króm/transzparent üveg</x:v>
      </x:c>
      <x:c t="str">
        <x:v>KOMPONENS</x:v>
      </x:c>
      <x:c t="str">
        <x:v>8590913976674</x:v>
      </x:c>
      <x:c t="str">
        <x:v>szett     </x:v>
      </x:c>
      <x:c t="str">
        <x:v/>
      </x:c>
      <x:c t="n">
        <x:v>0.8950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19700.0000</x:v>
      </x:c>
      <x:c t="str">
        <x:v/>
      </x:c>
    </x:row>
    <x:row>
      <x:c t="str">
        <x:v>XQ009-12</x:v>
      </x:c>
      <x:c t="str">
        <x:v>BEMETA BETA üvegpolctartó, 200mm, króm/transzparent üveg</x:v>
      </x:c>
      <x:c t="str">
        <x:v>KOMPONENS</x:v>
      </x:c>
      <x:c t="str">
        <x:v>8590913976681</x:v>
      </x:c>
      <x:c t="str">
        <x:v>szett     </x:v>
      </x:c>
      <x:c t="str">
        <x:v/>
      </x:c>
      <x:c t="n">
        <x:v>0.7150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/>
      </x:c>
    </x:row>
    <x:row>
      <x:c t="str">
        <x:v>XQ009-13</x:v>
      </x:c>
      <x:c t="str">
        <x:v>BEMETA BETA üvegpolctartó, 300mm, króm/transzparent üveg</x:v>
      </x:c>
      <x:c t="str">
        <x:v>KOMPONENS</x:v>
      </x:c>
      <x:c t="str">
        <x:v>8590913976698</x:v>
      </x:c>
      <x:c t="str">
        <x:v>szett     </x:v>
      </x:c>
      <x:c t="str">
        <x:v/>
      </x:c>
      <x:c t="n">
        <x:v>0.9050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19700.0000</x:v>
      </x:c>
      <x:c t="str">
        <x:v/>
      </x:c>
    </x:row>
    <x:row>
      <x:c t="str">
        <x:v>XQ009-14</x:v>
      </x:c>
      <x:c t="str">
        <x:v>BEMETA BETA üvegpolctartó, 500mm, króm/transzparent üveg</x:v>
      </x:c>
      <x:c t="str">
        <x:v>KOMPONENS</x:v>
      </x:c>
      <x:c t="str">
        <x:v>8590913976704</x:v>
      </x:c>
      <x:c t="str">
        <x:v>szett     </x:v>
      </x:c>
      <x:c t="str">
        <x:v/>
      </x:c>
      <x:c t="n">
        <x:v>0.9750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XQ009-15</x:v>
      </x:c>
      <x:c t="str">
        <x:v>BEMETA BETA üvegpolctartó, 600mm, króm/transzparent üveg</x:v>
      </x:c>
      <x:c t="str">
        <x:v>KOMPONENS</x:v>
      </x:c>
      <x:c t="str">
        <x:v>8590913976711</x:v>
      </x:c>
      <x:c t="str">
        <x:v>szett     </x:v>
      </x:c>
      <x:c t="str">
        <x:v/>
      </x:c>
      <x:c t="n">
        <x:v>1.1050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20200.0000</x:v>
      </x:c>
      <x:c t="str">
        <x:v/>
      </x:c>
    </x:row>
    <x:row>
      <x:c t="str">
        <x:v>XQ009-16</x:v>
      </x:c>
      <x:c t="str">
        <x:v>BEMETA BETA üvegpolctartó, 700mm, króm/transzparent üveg</x:v>
      </x:c>
      <x:c t="str">
        <x:v>KOMPONENS</x:v>
      </x:c>
      <x:c t="str">
        <x:v>8590913976728</x:v>
      </x:c>
      <x:c t="str">
        <x:v>szett     </x:v>
      </x:c>
      <x:c t="str">
        <x:v/>
      </x:c>
      <x:c t="n">
        <x:v>1.2450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22900.0000</x:v>
      </x:c>
      <x:c t="str">
        <x:v/>
      </x:c>
    </x:row>
    <x:row>
      <x:c t="str">
        <x:v>XQ009-17</x:v>
      </x:c>
      <x:c t="str">
        <x:v>BEMETA BETA üvegpolctartó, 800mm, króm/transzparent üveg</x:v>
      </x:c>
      <x:c t="str">
        <x:v>KOMPONENS</x:v>
      </x:c>
      <x:c t="str">
        <x:v>8590913976735</x:v>
      </x:c>
      <x:c t="str">
        <x:v>szett     </x:v>
      </x:c>
      <x:c t="str">
        <x:v/>
      </x:c>
      <x:c t="n">
        <x:v>1.3750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24300.0000</x:v>
      </x:c>
      <x:c t="str">
        <x:v/>
      </x:c>
    </x:row>
    <x:row>
      <x:c t="str">
        <x:v>XQ009-18</x:v>
      </x:c>
      <x:c t="str">
        <x:v>BEMETA BETA üvegpolctartó, 900mm, króm/transzparent üveg</x:v>
      </x:c>
      <x:c t="str">
        <x:v>KOMPONENS</x:v>
      </x:c>
      <x:c t="str">
        <x:v>8590913976742</x:v>
      </x:c>
      <x:c t="str">
        <x:v>szett     </x:v>
      </x:c>
      <x:c t="str">
        <x:v/>
      </x:c>
      <x:c t="n">
        <x:v>1.5050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XQ009-19</x:v>
      </x:c>
      <x:c t="str">
        <x:v>BEMETA BETA üvegpolctartó, 1000mm, króm/transzparent üveg</x:v>
      </x:c>
      <x:c t="str">
        <x:v>KOMPONENS</x:v>
      </x:c>
      <x:c t="str">
        <x:v>8590913976759</x:v>
      </x:c>
      <x:c t="str">
        <x:v>szett     </x:v>
      </x:c>
      <x:c t="str">
        <x:v/>
      </x:c>
      <x:c t="n">
        <x:v>1.5850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84798997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84798997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96039091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94032080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94032080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70139900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70139900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XR009-01</x:v>
      </x:c>
      <x:c t="str">
        <x:v>BEMETA OMEGA üvegpolctartó, 200x200mm, króm/tejüveg</x:v>
      </x:c>
      <x:c t="str">
        <x:v>KOMPONENS</x:v>
      </x:c>
      <x:c t="str">
        <x:v>8590913976223</x:v>
      </x:c>
      <x:c t="str">
        <x:v>szett     </x:v>
      </x:c>
      <x:c t="str">
        <x:v/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XR009-02</x:v>
      </x:c>
      <x:c t="str">
        <x:v>BEMETA OMEGA üvegpolctartó, 200mm, króm/tejüveg</x:v>
      </x:c>
      <x:c t="str">
        <x:v>KOMPONENS</x:v>
      </x:c>
      <x:c t="str">
        <x:v>8590913976230</x:v>
      </x:c>
      <x:c t="str">
        <x:v>szett     </x:v>
      </x:c>
      <x:c t="str">
        <x:v/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18300.0000</x:v>
      </x:c>
      <x:c t="str">
        <x:v/>
      </x:c>
    </x:row>
    <x:row>
      <x:c t="str">
        <x:v>XR009-03</x:v>
      </x:c>
      <x:c t="str">
        <x:v>BEMETA OMEGA üvegpolctartó, 300mm, króm/tejüveg</x:v>
      </x:c>
      <x:c t="str">
        <x:v>KOMPONENS</x:v>
      </x:c>
      <x:c t="str">
        <x:v>8590913976247</x:v>
      </x:c>
      <x:c t="str">
        <x:v>szett     </x:v>
      </x:c>
      <x:c t="str">
        <x:v/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18300.0000</x:v>
      </x:c>
      <x:c t="str">
        <x:v/>
      </x:c>
    </x:row>
    <x:row>
      <x:c t="str">
        <x:v>XR009-04</x:v>
      </x:c>
      <x:c t="str">
        <x:v>BEMETA OMEGA üvegpolctartó, 500mm, króm/tejüveg</x:v>
      </x:c>
      <x:c t="str">
        <x:v>KOMPONENS</x:v>
      </x:c>
      <x:c t="str">
        <x:v>8590913976254</x:v>
      </x:c>
      <x:c t="str">
        <x:v>szett     </x:v>
      </x:c>
      <x:c t="str">
        <x:v/>
      </x:c>
      <x:c t="n">
        <x:v>1.3900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19300.0000</x:v>
      </x:c>
      <x:c t="str">
        <x:v/>
      </x:c>
    </x:row>
    <x:row>
      <x:c t="str">
        <x:v>XR009-05</x:v>
      </x:c>
      <x:c t="str">
        <x:v>BEMETA OMEGA üvegpolctartó, 600mm, króm/tejüveg</x:v>
      </x:c>
      <x:c t="str">
        <x:v>KOMPONENS</x:v>
      </x:c>
      <x:c t="str">
        <x:v>8590913976261</x:v>
      </x:c>
      <x:c t="str">
        <x:v>szett     </x:v>
      </x:c>
      <x:c t="str">
        <x:v/>
      </x:c>
      <x:c t="n">
        <x:v>1.5100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20000.0000</x:v>
      </x:c>
      <x:c t="str">
        <x:v/>
      </x:c>
    </x:row>
    <x:row>
      <x:c t="str">
        <x:v>XR009-06</x:v>
      </x:c>
      <x:c t="str">
        <x:v>BEMETA OMEGA üvegpolctartó, 700mm, króm/tejüveg</x:v>
      </x:c>
      <x:c t="str">
        <x:v>KOMPONENS</x:v>
      </x:c>
      <x:c t="str">
        <x:v>8590913976278</x:v>
      </x:c>
      <x:c t="str">
        <x:v>szett     </x:v>
      </x:c>
      <x:c t="str">
        <x:v/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20700.0000</x:v>
      </x:c>
      <x:c t="str">
        <x:v/>
      </x:c>
    </x:row>
    <x:row>
      <x:c t="str">
        <x:v>XR009-07</x:v>
      </x:c>
      <x:c t="str">
        <x:v>BEMETA OMEGA üvegpolctartó, 800mm, króm/tejüveg</x:v>
      </x:c>
      <x:c t="str">
        <x:v>KOMPONENS</x:v>
      </x:c>
      <x:c t="str">
        <x:v>8590913976285</x:v>
      </x:c>
      <x:c t="str">
        <x:v>szett     </x:v>
      </x:c>
      <x:c t="str">
        <x:v/>
      </x:c>
      <x:c t="n">
        <x:v>1.8500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21400.0000</x:v>
      </x:c>
      <x:c t="str">
        <x:v/>
      </x:c>
    </x:row>
    <x:row>
      <x:c t="str">
        <x:v>XR009-08</x:v>
      </x:c>
      <x:c t="str">
        <x:v>BEMETA OMEGA üvegpolctartó, 900mm, króm/tejüveg</x:v>
      </x:c>
      <x:c t="str">
        <x:v>KOMPONENS</x:v>
      </x:c>
      <x:c t="str">
        <x:v>8590913976292</x:v>
      </x:c>
      <x:c t="str">
        <x:v>szett     </x:v>
      </x:c>
      <x:c t="str">
        <x:v/>
      </x:c>
      <x:c t="n">
        <x:v>1.9900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26600.0000</x:v>
      </x:c>
      <x:c t="str">
        <x:v/>
      </x:c>
    </x:row>
    <x:row>
      <x:c t="str">
        <x:v>XR009-09</x:v>
      </x:c>
      <x:c t="str">
        <x:v>BEMETA OMEGA üvegpolctartó, 1000mm, króm/tejüveg</x:v>
      </x:c>
      <x:c t="str">
        <x:v>KOMPONENS</x:v>
      </x:c>
      <x:c t="str">
        <x:v>8590913976308</x:v>
      </x:c>
      <x:c t="str">
        <x:v>szett     </x:v>
      </x:c>
      <x:c t="str">
        <x:v/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28600.0000</x:v>
      </x:c>
      <x:c t="str">
        <x:v/>
      </x:c>
    </x:row>
    <x:row>
      <x:c t="str">
        <x:v>XR009-11</x:v>
      </x:c>
      <x:c t="str">
        <x:v>BEMETA OMEGA üvegpolctartó, 200x200mm, króm/transzparent üveg</x:v>
      </x:c>
      <x:c t="str">
        <x:v>KOMPONENS</x:v>
      </x:c>
      <x:c t="str">
        <x:v>8590913976315</x:v>
      </x:c>
      <x:c t="str">
        <x:v>szett     </x:v>
      </x:c>
      <x:c t="str">
        <x:v/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17700.0000</x:v>
      </x:c>
      <x:c t="str">
        <x:v/>
      </x:c>
    </x:row>
    <x:row>
      <x:c t="str">
        <x:v>XR009-12</x:v>
      </x:c>
      <x:c t="str">
        <x:v>BEMETA OMEGA üvegpolctartó, 200mm, króm/transzparent üveg</x:v>
      </x:c>
      <x:c t="str">
        <x:v>KOMPONENS</x:v>
      </x:c>
      <x:c t="str">
        <x:v>8590913976322</x:v>
      </x:c>
      <x:c t="str">
        <x:v>szett     </x:v>
      </x:c>
      <x:c t="str">
        <x:v/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XR009-13</x:v>
      </x:c>
      <x:c t="str">
        <x:v>BEMETA OMEGA üvegpolctartó, 300mm, króm/transzparent üveg</x:v>
      </x:c>
      <x:c t="str">
        <x:v>KOMPONENS</x:v>
      </x:c>
      <x:c t="str">
        <x:v>8590913976339</x:v>
      </x:c>
      <x:c t="str">
        <x:v>szett     </x:v>
      </x:c>
      <x:c t="str">
        <x:v/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17700.0000</x:v>
      </x:c>
      <x:c t="str">
        <x:v/>
      </x:c>
    </x:row>
    <x:row>
      <x:c t="str">
        <x:v>XR009-14</x:v>
      </x:c>
      <x:c t="str">
        <x:v>BEMETA OMEGA üvegpolctartó, 500mm, króm/transzparent üveg</x:v>
      </x:c>
      <x:c t="str">
        <x:v>KOMPONENS</x:v>
      </x:c>
      <x:c t="str">
        <x:v>8590913976346</x:v>
      </x:c>
      <x:c t="str">
        <x:v>szett     </x:v>
      </x:c>
      <x:c t="str">
        <x:v/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XR009-15</x:v>
      </x:c>
      <x:c t="str">
        <x:v>BEMETA OMEGA üvegpolctartó, 600mm, króm/transzparent üveg</x:v>
      </x:c>
      <x:c t="str">
        <x:v>KOMPONENS</x:v>
      </x:c>
      <x:c t="str">
        <x:v>8590913976353</x:v>
      </x:c>
      <x:c t="str">
        <x:v>szett     </x:v>
      </x:c>
      <x:c t="str">
        <x:v/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XR009-16</x:v>
      </x:c>
      <x:c t="str">
        <x:v>BEMETA OMEGA üvegpolctartó, 700mm, króm/transzparent üveg</x:v>
      </x:c>
      <x:c t="str">
        <x:v>KOMPONENS</x:v>
      </x:c>
      <x:c t="str">
        <x:v>8590913976360</x:v>
      </x:c>
      <x:c t="str">
        <x:v>szett     </x:v>
      </x:c>
      <x:c t="str">
        <x:v/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20900.0000</x:v>
      </x:c>
      <x:c t="str">
        <x:v/>
      </x:c>
    </x:row>
    <x:row>
      <x:c t="str">
        <x:v>XR009-17</x:v>
      </x:c>
      <x:c t="str">
        <x:v>BEMETA OMEGA üvegpolctartó, 800mm, króm/transzparent üveg</x:v>
      </x:c>
      <x:c t="str">
        <x:v>KOMPONENS</x:v>
      </x:c>
      <x:c t="str">
        <x:v>8590913976377</x:v>
      </x:c>
      <x:c t="str">
        <x:v>szett     </x:v>
      </x:c>
      <x:c t="str">
        <x:v/>
      </x:c>
      <x:c t="n">
        <x:v>1.3700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22300.0000</x:v>
      </x:c>
      <x:c t="str">
        <x:v/>
      </x:c>
    </x:row>
    <x:row>
      <x:c t="str">
        <x:v>XR009-18</x:v>
      </x:c>
      <x:c t="str">
        <x:v>BEMETA OMEGA üvegpolctartó, 900mm, króm/transzparent üveg</x:v>
      </x:c>
      <x:c t="str">
        <x:v>KOMPONENS</x:v>
      </x:c>
      <x:c t="str">
        <x:v>8590913976384</x:v>
      </x:c>
      <x:c t="str">
        <x:v>szett     </x:v>
      </x:c>
      <x:c t="str">
        <x:v/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XR009-19</x:v>
      </x:c>
      <x:c t="str">
        <x:v>BEMETA OMEGA üvegpolctartó, 1000mm, króm/transzparent üveg</x:v>
      </x:c>
      <x:c t="str">
        <x:v>KOMPONENS</x:v>
      </x:c>
      <x:c t="str">
        <x:v>8590913976391</x:v>
      </x:c>
      <x:c t="str">
        <x:v>szett     </x:v>
      </x:c>
      <x:c t="str">
        <x:v/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74182000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>74182000</x:v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84798997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84798997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84798997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84798997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84798997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84798997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84798997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84798997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74182000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74182000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>74182000</x:v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96039091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96039091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96039091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96039091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96039091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96039091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96039091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96039091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74182000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74182000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94032080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94032080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94032080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94032080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94032080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74182000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74182000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74182000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74182000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74182000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74182000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74182000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74182000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74182000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74182000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73249000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70139900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70139900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70139900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70139900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70139900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70139900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70139900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70139900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70139900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70139900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70139900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70139900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84798997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84798997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96039091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96039091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96039091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94032080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70139900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70139900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ZL1210ZL3210</x:v>
      </x:c>
      <x:c t="str">
        <x:v>POLYSAN ZOOM LINE zuhanyajtó és oldalfal, jobbos/balos, 1000x1000mm, transzparent, króm</x:v>
      </x:c>
      <x:c t="str">
        <x:v>KOMPONENS</x:v>
      </x:c>
      <x:c t="str">
        <x:v>8590913905803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ZL1210ZL3270</x:v>
      </x:c>
      <x:c t="str">
        <x:v>POLYSAN ZOOM LINE zuhanyajtó és oldalfal, jobbos/balos, 1000x700mm, transzparent, króm</x:v>
      </x:c>
      <x:c t="str">
        <x:v>KOMPONENS</x:v>
      </x:c>
      <x:c t="str">
        <x:v>8590913905773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180000.0000</x:v>
      </x:c>
      <x:c t="str">
        <x:v/>
      </x:c>
    </x:row>
    <x:row>
      <x:c t="str">
        <x:v>ZL1210ZL3280</x:v>
      </x:c>
      <x:c t="str">
        <x:v>POLYSAN ZOOM LINE zuhanyajtó és oldalfal, jobbos/balos, 1000x800mm, transzparent, króm</x:v>
      </x:c>
      <x:c t="str">
        <x:v>KOMPONENS</x:v>
      </x:c>
      <x:c t="str">
        <x:v>8590913905780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ZL1210ZL3290</x:v>
      </x:c>
      <x:c t="str">
        <x:v>POLYSAN ZOOM LINE zuhanyajtó és oldalfal, jobbos/balos, 1000x900mm, transzparent, króm</x:v>
      </x:c>
      <x:c t="str">
        <x:v>KOMPONENS</x:v>
      </x:c>
      <x:c t="str">
        <x:v>8590913905797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ZL1270ZL3210</x:v>
      </x:c>
      <x:c t="str">
        <x:v>POLYSAN ZOOM LINE zuhanyajtó és oldalfal, jobbos/balos, 700x1000mm, transzparent, króm</x:v>
      </x:c>
      <x:c t="str">
        <x:v>KOMPONENS</x:v>
      </x:c>
      <x:c t="str">
        <x:v>8590913902253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ZL1270ZL3270</x:v>
      </x:c>
      <x:c t="str">
        <x:v>POLYSAN ZOOM LINE zuhanyajtó és oldalfal, jobbos/balos, 700x700mm, transzparent, króm</x:v>
      </x:c>
      <x:c t="str">
        <x:v>KOMPONENS</x:v>
      </x:c>
      <x:c t="str">
        <x:v>8590913902222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163000.0000</x:v>
      </x:c>
      <x:c t="str">
        <x:v/>
      </x:c>
    </x:row>
    <x:row>
      <x:c t="str">
        <x:v>ZL1270ZL3280</x:v>
      </x:c>
      <x:c t="str">
        <x:v>POLYSAN ZOOM LINE zuhanyajtó és oldalfal, jobbos/balos, 700x800mm, transzparent, króm</x:v>
      </x:c>
      <x:c t="str">
        <x:v>KOMPONENS</x:v>
      </x:c>
      <x:c t="str">
        <x:v>8590913902239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ZL1270ZL3290</x:v>
      </x:c>
      <x:c t="str">
        <x:v>POLYSAN ZOOM LINE zuhanyajtó és oldalfal, jobbos/balos, 700x900mm, transzparent, króm</x:v>
      </x:c>
      <x:c t="str">
        <x:v>KOMPONENS</x:v>
      </x:c>
      <x:c t="str">
        <x:v>8590913902246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ZL1280BZL3210B</x:v>
      </x:c>
      <x:c t="str">
        <x:v>POLYSAN ZOOM LINE zuhanyajtó és oldalfal, jobbos/balos, 800x1000mm, transzparent, fekete</x:v>
      </x:c>
      <x:c t="str">
        <x:v>KOMPONENS</x:v>
      </x:c>
      <x:c t="str">
        <x:v>8590913902925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ZL1280BZL3280B</x:v>
      </x:c>
      <x:c t="str">
        <x:v>POLYSAN ZOOM LINE zuhanyajtó és oldalfal, jobbos/balos, 800x800mm, transzparent, fekete</x:v>
      </x:c>
      <x:c t="str">
        <x:v>KOMPONENS</x:v>
      </x:c>
      <x:c t="str">
        <x:v>8590913902901</x:v>
      </x:c>
      <x:c t="str">
        <x:v>szett     </x:v>
      </x:c>
      <x:c t="str">
        <x:v/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ZL1280BZL3290B</x:v>
      </x:c>
      <x:c t="str">
        <x:v>POLYSAN ZOOM LINE zuhanyajtó és oldalfal, jobbos/balos, 800x900mm, transzparent, fekete</x:v>
      </x:c>
      <x:c t="str">
        <x:v>KOMPONENS</x:v>
      </x:c>
      <x:c t="str">
        <x:v>8590913902918</x:v>
      </x:c>
      <x:c t="str">
        <x:v>szett     </x:v>
      </x:c>
      <x:c t="str">
        <x:v/>
      </x:c>
      <x:c t="n">
        <x:v>55.0000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ZL1280ZL3210</x:v>
      </x:c>
      <x:c t="str">
        <x:v>POLYSAN ZOOM LINE zuhanyajtó és oldalfal, jobbos/balos, 800x1000mm, transzparent, króm</x:v>
      </x:c>
      <x:c t="str">
        <x:v>KOMPONENS</x:v>
      </x:c>
      <x:c t="str">
        <x:v>8590913901508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ZL1280ZL3270</x:v>
      </x:c>
      <x:c t="str">
        <x:v>POLYSAN ZOOM LINE zuhanyajtó és oldalfal, jobbos/balos, 800x700mm, transzparent, króm</x:v>
      </x:c>
      <x:c t="str">
        <x:v>KOMPONENS</x:v>
      </x:c>
      <x:c t="str">
        <x:v>8590913902260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ZL1280ZL3280</x:v>
      </x:c>
      <x:c t="str">
        <x:v>POLYSAN ZOOM LINE zuhanyajtó és oldalfal, jobbos/balos, 800x800mm, transzparent, króm</x:v>
      </x:c>
      <x:c t="str">
        <x:v>KOMPONENS</x:v>
      </x:c>
      <x:c t="str">
        <x:v>8590913901485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ZL1280ZL3290</x:v>
      </x:c>
      <x:c t="str">
        <x:v>POLYSAN ZOOM LINE zuhanyajtó és oldalfal, jobbos/balos, 800x900mm, transzparent, króm</x:v>
      </x:c>
      <x:c t="str">
        <x:v>KOMPONENS</x:v>
      </x:c>
      <x:c t="str">
        <x:v>8590913901492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ZL1290BZL3210B</x:v>
      </x:c>
      <x:c t="str">
        <x:v>POLYSAN ZOOM LINE zuhanyajtó és oldalfal, jobbos/balos, 900x1000mm, transzparent, fekete</x:v>
      </x:c>
      <x:c t="str">
        <x:v>KOMPONENS</x:v>
      </x:c>
      <x:c t="str">
        <x:v>8590913902956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246000.0000</x:v>
      </x:c>
      <x:c t="str">
        <x:v/>
      </x:c>
    </x:row>
    <x:row>
      <x:c t="str">
        <x:v>ZL1290BZL3280B</x:v>
      </x:c>
      <x:c t="str">
        <x:v>POLYSAN ZOOM LINE zuhanyajtó és oldalfal, jobbos/balos, 900x800mm, transzparent, fekete</x:v>
      </x:c>
      <x:c t="str">
        <x:v>KOMPONENS</x:v>
      </x:c>
      <x:c t="str">
        <x:v>8590913902932</x:v>
      </x:c>
      <x:c t="str">
        <x:v>szett     </x:v>
      </x:c>
      <x:c t="str">
        <x:v/>
      </x:c>
      <x:c t="n">
        <x:v>55.0000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ZL1290BZL3290B</x:v>
      </x:c>
      <x:c t="str">
        <x:v>POLYSAN ZOOM LINE zuhanyajtó és oldalfal, jobbos/balos, 900x900mm, transzparent, fekete</x:v>
      </x:c>
      <x:c t="str">
        <x:v>KOMPONENS</x:v>
      </x:c>
      <x:c t="str">
        <x:v>8590913902949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240000.0000</x:v>
      </x:c>
      <x:c t="str">
        <x:v/>
      </x:c>
    </x:row>
    <x:row>
      <x:c t="str">
        <x:v>ZL1290ZL3210</x:v>
      </x:c>
      <x:c t="str">
        <x:v>POLYSAN ZOOM LINE zuhanyajtó és oldalfal, jobbos/balos, 900x1000mm, transzparent, króm</x:v>
      </x:c>
      <x:c t="str">
        <x:v>KOMPONENS</x:v>
      </x:c>
      <x:c t="str">
        <x:v>8590913901539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ZL1290ZL3270</x:v>
      </x:c>
      <x:c t="str">
        <x:v>POLYSAN ZOOM LINE zuhanyajtó és oldalfal, jobbos/balos, 900x700mm, transzparent, króm</x:v>
      </x:c>
      <x:c t="str">
        <x:v>KOMPONENS</x:v>
      </x:c>
      <x:c t="str">
        <x:v>8590913902277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/>
      </x:c>
    </x:row>
    <x:row>
      <x:c t="str">
        <x:v>ZL1290ZL3280</x:v>
      </x:c>
      <x:c t="str">
        <x:v>POLYSAN ZOOM LINE zuhanyajtó és oldalfal, jobbos/balos, 900x800mm, transzparent, króm</x:v>
      </x:c>
      <x:c t="str">
        <x:v>KOMPONENS</x:v>
      </x:c>
      <x:c t="str">
        <x:v>8590913901515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180000.0000</x:v>
      </x:c>
      <x:c t="str">
        <x:v/>
      </x:c>
    </x:row>
    <x:row>
      <x:c t="str">
        <x:v>ZL1290ZL3290</x:v>
      </x:c>
      <x:c t="str">
        <x:v>POLYSAN ZOOM LINE zuhanyajtó és oldalfal, jobbos/balos, 900x900mm, transzparent, króm</x:v>
      </x:c>
      <x:c t="str">
        <x:v>KOMPONENS</x:v>
      </x:c>
      <x:c t="str">
        <x:v>8590913901522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ZL1310BZL3210B</x:v>
      </x:c>
      <x:c t="str">
        <x:v>POLYSAN ZOOM LINE zuhanyajtó és oldalfal, jobbos/balos, 1000x1000mm, transzparent, fekete</x:v>
      </x:c>
      <x:c t="str">
        <x:v>KOMPONENS</x:v>
      </x:c>
      <x:c t="str">
        <x:v>8590913902987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ZL1310BZL3280B</x:v>
      </x:c>
      <x:c t="str">
        <x:v>POLYSAN ZOOM LINE zuhanyajtó és oldalfal, jobbos/balos, 1000x800mm, transzparent, fekete</x:v>
      </x:c>
      <x:c t="str">
        <x:v>KOMPONENS</x:v>
      </x:c>
      <x:c t="str">
        <x:v>8590913902963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ZL1310BZL3290B</x:v>
      </x:c>
      <x:c t="str">
        <x:v>POLYSAN ZOOM LINE zuhanyajtó és oldalfal, jobbos/balos, 1000x900mm, transzparent, fekete</x:v>
      </x:c>
      <x:c t="str">
        <x:v>KOMPONENS</x:v>
      </x:c>
      <x:c t="str">
        <x:v>8590913902970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250000.0000</x:v>
      </x:c>
      <x:c t="str">
        <x:v/>
      </x:c>
    </x:row>
    <x:row>
      <x:c t="str">
        <x:v>ZL1310ZL3210</x:v>
      </x:c>
      <x:c t="str">
        <x:v>POLYSAN ZOOM LINE zuhanyajtó és oldalfal, jobbos/balos, 1000x1000mm, transzparent, króm</x:v>
      </x:c>
      <x:c t="str">
        <x:v>KOMPONENS</x:v>
      </x:c>
      <x:c t="str">
        <x:v>8590913901560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211000.0000</x:v>
      </x:c>
      <x:c t="str">
        <x:v/>
      </x:c>
    </x:row>
    <x:row>
      <x:c t="str">
        <x:v>ZL1310ZL3270</x:v>
      </x:c>
      <x:c t="str">
        <x:v>POLYSAN ZOOM LINE zuhanyajtó és oldalfal, jobbos/balos, 1000x700mm, transzparent, króm</x:v>
      </x:c>
      <x:c t="str">
        <x:v>KOMPONENS</x:v>
      </x:c>
      <x:c t="str">
        <x:v>8590913902284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ZL1310ZL3280</x:v>
      </x:c>
      <x:c t="str">
        <x:v>POLYSAN ZOOM LINE zuhanyajtó és oldalfal, jobbos/balos, 1000x800mm, transzparent, króm</x:v>
      </x:c>
      <x:c t="str">
        <x:v>KOMPONENS</x:v>
      </x:c>
      <x:c t="str">
        <x:v>8590913901546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ZL1310ZL3290</x:v>
      </x:c>
      <x:c t="str">
        <x:v>POLYSAN ZOOM LINE zuhanyajtó és oldalfal, jobbos/balos, 1000x900mm, transzparent, króm</x:v>
      </x:c>
      <x:c t="str">
        <x:v>KOMPONENS</x:v>
      </x:c>
      <x:c t="str">
        <x:v>8590913901553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205000.0000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ZL1311BZL3210B</x:v>
      </x:c>
      <x:c t="str">
        <x:v>POLYSAN ZOOM LINE zuhanyajtó és oldalfal, jobbos/balos, 1100x1000mm, transzparent, fekete</x:v>
      </x:c>
      <x:c t="str">
        <x:v>KOMPONENS</x:v>
      </x:c>
      <x:c t="str">
        <x:v>8590913903076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261000.0000</x:v>
      </x:c>
      <x:c t="str">
        <x:v/>
      </x:c>
    </x:row>
    <x:row>
      <x:c t="str">
        <x:v>ZL1311BZL3280B</x:v>
      </x:c>
      <x:c t="str">
        <x:v>POLYSAN ZOOM LINE zuhanyajtó és oldalfal, jobbos/balos, 1100x800mm, transzparent, fekete</x:v>
      </x:c>
      <x:c t="str">
        <x:v>KOMPONENS</x:v>
      </x:c>
      <x:c t="str">
        <x:v>8590913903052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249000.0000</x:v>
      </x:c>
      <x:c t="str">
        <x:v/>
      </x:c>
    </x:row>
    <x:row>
      <x:c t="str">
        <x:v>ZL1311BZL3290B</x:v>
      </x:c>
      <x:c t="str">
        <x:v>POLYSAN ZOOM LINE zuhanyajtó és oldalfal, jobbos/balos, 1100x900mm, transzparent, fekete</x:v>
      </x:c>
      <x:c t="str">
        <x:v>KOMPONENS</x:v>
      </x:c>
      <x:c t="str">
        <x:v>8590913903069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ZL1311ZL3210</x:v>
      </x:c>
      <x:c t="str">
        <x:v>POLYSAN ZOOM LINE zuhanyajtó és oldalfal, jobbos/balos, 1100x1000mm, transzparent, króm</x:v>
      </x:c>
      <x:c t="str">
        <x:v>KOMPONENS</x:v>
      </x:c>
      <x:c t="str">
        <x:v>8590913901591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216000.0000</x:v>
      </x:c>
      <x:c t="str">
        <x:v/>
      </x:c>
    </x:row>
    <x:row>
      <x:c t="str">
        <x:v>ZL1311ZL3270</x:v>
      </x:c>
      <x:c t="str">
        <x:v>POLYSAN ZOOM LINE zuhanyajtó és oldalfal, jobbos/balos, 1100x700mm, transzparent, króm</x:v>
      </x:c>
      <x:c t="str">
        <x:v>KOMPONENS</x:v>
      </x:c>
      <x:c t="str">
        <x:v>8590913902291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ZL1311ZL3280</x:v>
      </x:c>
      <x:c t="str">
        <x:v>POLYSAN ZOOM LINE zuhanyajtó és oldalfal, jobbos/balos, 1100x800mm, transzparent, króm</x:v>
      </x:c>
      <x:c t="str">
        <x:v>KOMPONENS</x:v>
      </x:c>
      <x:c t="str">
        <x:v>8590913901577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ZL1311ZL3290</x:v>
      </x:c>
      <x:c t="str">
        <x:v>POLYSAN ZOOM LINE zuhanyajtó és oldalfal, jobbos/balos, 1100x900mm, transzparent, króm</x:v>
      </x:c>
      <x:c t="str">
        <x:v>KOMPONENS</x:v>
      </x:c>
      <x:c t="str">
        <x:v>8590913901584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ZL1312BZL3210B</x:v>
      </x:c>
      <x:c t="str">
        <x:v>POLYSAN ZOOM LINE zuhanyajtó és oldalfal, jobbos/balos, 1200x1000mm, transzparent, fekete</x:v>
      </x:c>
      <x:c t="str">
        <x:v>KOMPONENS</x:v>
      </x:c>
      <x:c t="str">
        <x:v>8590913903014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266000.0000</x:v>
      </x:c>
      <x:c t="str">
        <x:v/>
      </x:c>
    </x:row>
    <x:row>
      <x:c t="str">
        <x:v>ZL1312BZL3280B</x:v>
      </x:c>
      <x:c t="str">
        <x:v>POLYSAN ZOOM LINE zuhanyajtó és oldalfal, jobbos/balos, 1200x800mm, transzparent, fekete</x:v>
      </x:c>
      <x:c t="str">
        <x:v>KOMPONENS</x:v>
      </x:c>
      <x:c t="str">
        <x:v>8590913902994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254000.0000</x:v>
      </x:c>
      <x:c t="str">
        <x:v/>
      </x:c>
    </x:row>
    <x:row>
      <x:c t="str">
        <x:v>ZL1312BZL3290B</x:v>
      </x:c>
      <x:c t="str">
        <x:v>POLYSAN ZOOM LINE zuhanyajtó és oldalfal, jobbos/balos, 1200x900mm, transzparent, fekete</x:v>
      </x:c>
      <x:c t="str">
        <x:v>KOMPONENS</x:v>
      </x:c>
      <x:c t="str">
        <x:v>8590913903007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ZL1312ZL3210</x:v>
      </x:c>
      <x:c t="str">
        <x:v>POLYSAN ZOOM LINE zuhanyajtó és oldalfal, jobbos/balos, 1200x1000mm, transzparent, króm</x:v>
      </x:c>
      <x:c t="str">
        <x:v>KOMPONENS</x:v>
      </x:c>
      <x:c t="str">
        <x:v>8590913901621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ZL1312ZL3270</x:v>
      </x:c>
      <x:c t="str">
        <x:v>POLYSAN ZOOM LINE zuhanyajtó és oldalfal, jobbos/balos, 1200x700mm, transzparent, króm</x:v>
      </x:c>
      <x:c t="str">
        <x:v>KOMPONENS</x:v>
      </x:c>
      <x:c t="str">
        <x:v>8590913902307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ZL1312ZL3280</x:v>
      </x:c>
      <x:c t="str">
        <x:v>POLYSAN ZOOM LINE zuhanyajtó és oldalfal, jobbos/balos, 1200x800mm, transzparent, króm</x:v>
      </x:c>
      <x:c t="str">
        <x:v>KOMPONENS</x:v>
      </x:c>
      <x:c t="str">
        <x:v>8590913901607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ZL1312ZL3290</x:v>
      </x:c>
      <x:c t="str">
        <x:v>POLYSAN ZOOM LINE zuhanyajtó és oldalfal, jobbos/balos, 1200x900mm, transzparent, króm</x:v>
      </x:c>
      <x:c t="str">
        <x:v>KOMPONENS</x:v>
      </x:c>
      <x:c t="str">
        <x:v>8590913901614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ZL1313BZL3210B</x:v>
      </x:c>
      <x:c t="str">
        <x:v>POLYSAN ZOOM LINE zuhanyajtó és oldalfal, jobbos/balos, 1300x1000mm, transzparent, fekete</x:v>
      </x:c>
      <x:c t="str">
        <x:v>KOMPONENS</x:v>
      </x:c>
      <x:c t="str">
        <x:v>8590913903106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271000.0000</x:v>
      </x:c>
      <x:c t="str">
        <x:v/>
      </x:c>
    </x:row>
    <x:row>
      <x:c t="str">
        <x:v>ZL1313BZL3280B</x:v>
      </x:c>
      <x:c t="str">
        <x:v>POLYSAN ZOOM LINE zuhanyajtó és oldalfal, jobbos/balos, 1300x800mm, transzparent, fekete</x:v>
      </x:c>
      <x:c t="str">
        <x:v>KOMPONENS</x:v>
      </x:c>
      <x:c t="str">
        <x:v>8590913903083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ZL1313BZL3290B</x:v>
      </x:c>
      <x:c t="str">
        <x:v>POLYSAN ZOOM LINE zuhanyajtó és oldalfal, jobbos/balos, 1300x900mm, transzparent, fekete</x:v>
      </x:c>
      <x:c t="str">
        <x:v>KOMPONENS</x:v>
      </x:c>
      <x:c t="str">
        <x:v>8590913903090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265000.0000</x:v>
      </x:c>
      <x:c t="str">
        <x:v/>
      </x:c>
    </x:row>
    <x:row>
      <x:c t="str">
        <x:v>ZL1313ZL3210</x:v>
      </x:c>
      <x:c t="str">
        <x:v>POLYSAN ZOOM LINE zuhanyajtó és oldalfal, jobbos/balos, 1300x1000mm, transzparent, króm</x:v>
      </x:c>
      <x:c t="str">
        <x:v>KOMPONENS</x:v>
      </x:c>
      <x:c t="str">
        <x:v>8590913901652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ZL1313ZL3270</x:v>
      </x:c>
      <x:c t="str">
        <x:v>POLYSAN ZOOM LINE zuhanyajtó és oldalfal, jobbos/balos, 1300x700mm, transzparent, króm</x:v>
      </x:c>
      <x:c t="str">
        <x:v>KOMPONENS</x:v>
      </x:c>
      <x:c t="str">
        <x:v>8590913902314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ZL1313ZL3280</x:v>
      </x:c>
      <x:c t="str">
        <x:v>POLYSAN ZOOM LINE zuhanyajtó és oldalfal, jobbos/balos, 1300x800mm, transzparent, króm</x:v>
      </x:c>
      <x:c t="str">
        <x:v>KOMPONENS</x:v>
      </x:c>
      <x:c t="str">
        <x:v>8590913901638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219000.0000</x:v>
      </x:c>
      <x:c t="str">
        <x:v/>
      </x:c>
    </x:row>
    <x:row>
      <x:c t="str">
        <x:v>ZL1313ZL3290</x:v>
      </x:c>
      <x:c t="str">
        <x:v>POLYSAN ZOOM LINE zuhanyajtó és oldalfal, jobbos/balos, 1300x900mm, transzparent, króm</x:v>
      </x:c>
      <x:c t="str">
        <x:v>KOMPONENS</x:v>
      </x:c>
      <x:c t="str">
        <x:v>8590913901645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ZL1314BZL3210B</x:v>
      </x:c>
      <x:c t="str">
        <x:v>POLYSAN ZOOM LINE zuhanyajtó és oldalfal, jobbos/balos, 1400x1000mm, transzparent, fekete</x:v>
      </x:c>
      <x:c t="str">
        <x:v>KOMPONENS</x:v>
      </x:c>
      <x:c t="str">
        <x:v>8590913903045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ZL1314BZL3280B</x:v>
      </x:c>
      <x:c t="str">
        <x:v>POLYSAN ZOOM LINE zuhanyajtó és oldalfal, jobbos/balos, 1400x800mm, transzparent, fekete</x:v>
      </x:c>
      <x:c t="str">
        <x:v>KOMPONENS</x:v>
      </x:c>
      <x:c t="str">
        <x:v>8590913903021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269000.0000</x:v>
      </x:c>
      <x:c t="str">
        <x:v/>
      </x:c>
    </x:row>
    <x:row>
      <x:c t="str">
        <x:v>ZL1314BZL3290B</x:v>
      </x:c>
      <x:c t="str">
        <x:v>POLYSAN ZOOM LINE zuhanyajtó és oldalfal, jobbos/balos, 1400x900mm, transzparent, fekete</x:v>
      </x:c>
      <x:c t="str">
        <x:v>KOMPONENS</x:v>
      </x:c>
      <x:c t="str">
        <x:v>8590913903038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275000.0000</x:v>
      </x:c>
      <x:c t="str">
        <x:v/>
      </x:c>
    </x:row>
    <x:row>
      <x:c t="str">
        <x:v>ZL1314ZL3210</x:v>
      </x:c>
      <x:c t="str">
        <x:v>POLYSAN ZOOM LINE zuhanyajtó és oldalfal, jobbos/balos, 1400x1000mm, transzparent, króm</x:v>
      </x:c>
      <x:c t="str">
        <x:v>KOMPONENS</x:v>
      </x:c>
      <x:c t="str">
        <x:v>8590913901737</x:v>
      </x:c>
      <x:c t="str">
        <x:v>szett     </x:v>
      </x:c>
      <x:c t="str">
        <x:v/>
      </x:c>
      <x:c t="n">
        <x:v>73.5000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ZL1314ZL3270</x:v>
      </x:c>
      <x:c t="str">
        <x:v>POLYSAN ZOOM LINE zuhanyajtó és oldalfal, jobbos/balos, 1400x700mm, transzparent, króm</x:v>
      </x:c>
      <x:c t="str">
        <x:v>KOMPONENS</x:v>
      </x:c>
      <x:c t="str">
        <x:v>8590913902321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ZL1314ZL3280</x:v>
      </x:c>
      <x:c t="str">
        <x:v>POLYSAN ZOOM LINE zuhanyajtó és oldalfal, jobbos/balos, 1400x800mm, transzparent, króm</x:v>
      </x:c>
      <x:c t="str">
        <x:v>KOMPONENS</x:v>
      </x:c>
      <x:c t="str">
        <x:v>8590913901713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219000.0000</x:v>
      </x:c>
      <x:c t="str">
        <x:v/>
      </x:c>
    </x:row>
    <x:row>
      <x:c t="str">
        <x:v>ZL1314ZL3290</x:v>
      </x:c>
      <x:c t="str">
        <x:v>POLYSAN ZOOM LINE zuhanyajtó és oldalfal, jobbos/balos, 1400x900mm, transzparent, króm</x:v>
      </x:c>
      <x:c t="str">
        <x:v>KOMPONENS</x:v>
      </x:c>
      <x:c t="str">
        <x:v>8590913901720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ZL1315ZL3210</x:v>
      </x:c>
      <x:c t="str">
        <x:v>POLYSAN ZOOM LINE zuhanyajtó és oldalfal, jobbos/balos, 1500x1000mm, transzparent, króm</x:v>
      </x:c>
      <x:c t="str">
        <x:v>KOMPONENS</x:v>
      </x:c>
      <x:c t="str">
        <x:v>8590913901768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ZL1315ZL3270</x:v>
      </x:c>
      <x:c t="str">
        <x:v>POLYSAN ZOOM LINE zuhanyajtó és oldalfal, jobbos/balos, 1500x700mm, transzparent, króm</x:v>
      </x:c>
      <x:c t="str">
        <x:v>KOMPONENS</x:v>
      </x:c>
      <x:c t="str">
        <x:v>8590913902338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ZL1315ZL3280</x:v>
      </x:c>
      <x:c t="str">
        <x:v>POLYSAN ZOOM LINE zuhanyajtó és oldalfal, jobbos/balos, 1500x800mm, transzparent, króm</x:v>
      </x:c>
      <x:c t="str">
        <x:v>KOMPONENS</x:v>
      </x:c>
      <x:c t="str">
        <x:v>8590913901744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ZL1315ZL3290</x:v>
      </x:c>
      <x:c t="str">
        <x:v>POLYSAN ZOOM LINE zuhanyajtó és oldalfal, jobbos/balos, 1500x900mm, transzparent, króm</x:v>
      </x:c>
      <x:c t="str">
        <x:v>KOMPONENS</x:v>
      </x:c>
      <x:c t="str">
        <x:v>8590913901751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ZL1390ZL3210</x:v>
      </x:c>
      <x:c t="str">
        <x:v>POLYSAN ZOOM LINE zuhanyajtó és oldalfal, jobbos/balos, 900x1000mm, transzparent, króm</x:v>
      </x:c>
      <x:c t="str">
        <x:v>KOMPONENS</x:v>
      </x:c>
      <x:c t="str">
        <x:v>8590913905841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206000.0000</x:v>
      </x:c>
      <x:c t="str">
        <x:v/>
      </x:c>
    </x:row>
    <x:row>
      <x:c t="str">
        <x:v>ZL1390ZL3270</x:v>
      </x:c>
      <x:c t="str">
        <x:v>POLYSAN ZOOM LINE zuhanyajtó és oldalfal, jobbos/balos, 900x700mm, transzparent, króm</x:v>
      </x:c>
      <x:c t="str">
        <x:v>KOMPONENS</x:v>
      </x:c>
      <x:c t="str">
        <x:v>8590913905810</x:v>
      </x:c>
      <x:c t="str">
        <x:v>szett     </x:v>
      </x:c>
      <x:c t="str">
        <x:v/>
      </x:c>
      <x:c t="n">
        <x:v>49.5000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ZL1390ZL3280</x:v>
      </x:c>
      <x:c t="str">
        <x:v>POLYSAN ZOOM LINE zuhanyajtó és oldalfal, jobbos/balos, 900x800mm, transzparent, króm</x:v>
      </x:c>
      <x:c t="str">
        <x:v>KOMPONENS</x:v>
      </x:c>
      <x:c t="str">
        <x:v>8590913905827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ZL1390ZL3290</x:v>
      </x:c>
      <x:c t="str">
        <x:v>POLYSAN ZOOM LINE zuhanyajtó és oldalfal, jobbos/balos, 900x900mm, transzparent, króm</x:v>
      </x:c>
      <x:c t="str">
        <x:v>KOMPONENS</x:v>
      </x:c>
      <x:c t="str">
        <x:v>8590913905834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200000.0000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ZL4715BL-01</x:v>
      </x:c>
      <x:c t="str">
        <x:v>POLYSAN ZOOM LINE BLACK harmónikaajtó két fal közé, balos 700mm, transzparent üveg</x:v>
      </x:c>
      <x:c t="str">
        <x:v>KOMPONENS</x:v>
      </x:c>
      <x:c t="str">
        <x:v>8590913978425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173000.0000</x:v>
      </x:c>
      <x:c t="str">
        <x:v/>
      </x:c>
    </x:row>
    <x:row>
      <x:c t="str">
        <x:v>ZL4715BL-02</x:v>
      </x:c>
      <x:c t="str">
        <x:v>POLYSAN ZOOM LINE BLACK sarokbelépős zuahanykabin harmónikaajtóval, balos 700x700mm, transzparent üveg</x:v>
      </x:c>
      <x:c t="str">
        <x:v>KOMPONENS</x:v>
      </x:c>
      <x:c t="str">
        <x:v>8590913978487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ZL4715BR-01</x:v>
      </x:c>
      <x:c t="str">
        <x:v>POLYSAN ZOOM LINE BLACK harmónikaajtó két fal közé, jobbos 700mm, transzparent üveg</x:v>
      </x:c>
      <x:c t="str">
        <x:v>KOMPONENS</x:v>
      </x:c>
      <x:c t="str">
        <x:v>8590913979484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173000.0000</x:v>
      </x:c>
      <x:c t="str">
        <x:v/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ZL4715L-01</x:v>
      </x:c>
      <x:c t="str">
        <x:v>POLYSAN ZOOM LINE harmónikaajtó két fal közé, balos 700mm, transzparent üveg</x:v>
      </x:c>
      <x:c t="str">
        <x:v>KOMPONENS</x:v>
      </x:c>
      <x:c t="str">
        <x:v>8590913978388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154800.0000</x:v>
      </x:c>
      <x:c t="str">
        <x:v/>
      </x:c>
    </x:row>
    <x:row>
      <x:c t="str">
        <x:v>ZL4715L-02</x:v>
      </x:c>
      <x:c t="str">
        <x:v>POLYSAN ZOOM LINE sarokbelépős zuahanykabin harmónikaajtóval, balos 700x700mm, transzparent üveg</x:v>
      </x:c>
      <x:c t="str">
        <x:v>KOMPONENS</x:v>
      </x:c>
      <x:c t="str">
        <x:v>8590913978456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270000.0000</x:v>
      </x:c>
      <x:c t="str">
        <x:v/>
      </x:c>
    </x:row>
    <x:row>
      <x:c t="str">
        <x:v>ZL4715L-03</x:v>
      </x:c>
      <x:c t="str">
        <x:v>POLYSAN ZOOM LINE sarokbelépős zuahanykabin harmónikaajtóval, balos 700x800mm, transzparent üveg</x:v>
      </x:c>
      <x:c t="str">
        <x:v>KOMPONENS</x:v>
      </x:c>
      <x:c t="str">
        <x:v>8590913978562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274000.0000</x:v>
      </x:c>
      <x:c t="str">
        <x:v/>
      </x:c>
    </x:row>
    <x:row>
      <x:c t="str">
        <x:v>ZL4715L-04</x:v>
      </x:c>
      <x:c t="str">
        <x:v>POLYSAN ZOOM LINE sarokbelépős zuahanykabin harmónikaajtóval, balos 700x900mm, transzparent üveg</x:v>
      </x:c>
      <x:c t="str">
        <x:v>KOMPONENS</x:v>
      </x:c>
      <x:c t="str">
        <x:v>8590913978524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284000.0000</x:v>
      </x:c>
      <x:c t="str">
        <x:v/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ZL4715R-01</x:v>
      </x:c>
      <x:c t="str">
        <x:v>POLYSAN ZOOM LINE sarokbelépős zuahanykabin harmónikaajtóval, balos 700x800mm, transzparent üveg</x:v>
      </x:c>
      <x:c t="str">
        <x:v>KOMPONENS</x:v>
      </x:c>
      <x:c t="str">
        <x:v>8590913978517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274000.0000</x:v>
      </x:c>
      <x:c t="str">
        <x:v/>
      </x:c>
    </x:row>
    <x:row>
      <x:c t="str">
        <x:v>ZL4715R-02</x:v>
      </x:c>
      <x:c t="str">
        <x:v>POLYSAN ZOOM LINE sarokbelépős zuahanykabin harmónikaajtóval, balos 700x900mm, transzparent üveg</x:v>
      </x:c>
      <x:c t="str">
        <x:v>KOMPONENS</x:v>
      </x:c>
      <x:c t="str">
        <x:v>8590913978531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284000.0000</x:v>
      </x:c>
      <x:c t="str">
        <x:v/>
      </x:c>
    </x:row>
    <x:row>
      <x:c t="str">
        <x:v>ZL4715R-03</x:v>
      </x:c>
      <x:c t="str">
        <x:v>POLYSAN ZOOM LINE harmónikaajtó két fal közé, jobbos 700mm, transzparent üveg</x:v>
      </x:c>
      <x:c t="str">
        <x:v>KOMPONENS</x:v>
      </x:c>
      <x:c t="str">
        <x:v>8590913979514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154800.0000</x:v>
      </x:c>
      <x:c t="str">
        <x:v/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ZL4815BL-01</x:v>
      </x:c>
      <x:c t="str">
        <x:v>POLYSAN ZOOM LINE BLACK harmónikaajtó két fal közé, balos 800mm, transzparent üveg</x:v>
      </x:c>
      <x:c t="str">
        <x:v>KOMPONENS</x:v>
      </x:c>
      <x:c t="str">
        <x:v>8590913978432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ZL4815BL-02</x:v>
      </x:c>
      <x:c t="str">
        <x:v>POLYSAN ZOOM LINE BLACK sarokbelépős zuahanykabin harmónikaajtóval, balos 800x800mm, transzparent üveg</x:v>
      </x:c>
      <x:c t="str">
        <x:v>KOMPONENS</x:v>
      </x:c>
      <x:c t="str">
        <x:v>8590913978494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ZL4815BR-01</x:v>
      </x:c>
      <x:c t="str">
        <x:v>POLYSAN ZOOM LINE BLACK harmónikaajtó két fal közé, jobbos 800mm, transzparent üveg</x:v>
      </x:c>
      <x:c t="str">
        <x:v>KOMPONENS</x:v>
      </x:c>
      <x:c t="str">
        <x:v>8590913979491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ZL4815L-01</x:v>
      </x:c>
      <x:c t="str">
        <x:v>POLYSAN ZOOM LINE harmónikaajtó két fal közé, balos 800mm, transzparent üveg</x:v>
      </x:c>
      <x:c t="str">
        <x:v>KOMPONENS</x:v>
      </x:c>
      <x:c t="str">
        <x:v>8590913978401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158800.0000</x:v>
      </x:c>
      <x:c t="str">
        <x:v/>
      </x:c>
    </x:row>
    <x:row>
      <x:c t="str">
        <x:v>ZL4815L-02</x:v>
      </x:c>
      <x:c t="str">
        <x:v>POLYSAN ZOOM LINE sarokbelépős zuahanykabin harmónikaajtóval, balos 800x800mm, transzparent üveg</x:v>
      </x:c>
      <x:c t="str">
        <x:v>KOMPONENS</x:v>
      </x:c>
      <x:c t="str">
        <x:v>8590913978463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ZL4815L-03</x:v>
      </x:c>
      <x:c t="str">
        <x:v>POLYSAN ZOOM LINE sarokbelépős zuahanykabin harmónikaajtóval, balos 800x900mm, transzparent üveg</x:v>
      </x:c>
      <x:c t="str">
        <x:v>KOMPONENS</x:v>
      </x:c>
      <x:c t="str">
        <x:v>8590913978555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ZL4815R-02</x:v>
      </x:c>
      <x:c t="str">
        <x:v>POLYSAN ZOOM LINE sarokbelépős zuahanykabin harmónikaajtóval, balos 800x900mm, transzparent üveg</x:v>
      </x:c>
      <x:c t="str">
        <x:v>KOMPONENS</x:v>
      </x:c>
      <x:c t="str">
        <x:v>8590913978548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ZL4815R-03</x:v>
      </x:c>
      <x:c t="str">
        <x:v>POLYSAN ZOOM LINE harmónikaajtó két fal közé, jobbos 800mm, transzparent üveg</x:v>
      </x:c>
      <x:c t="str">
        <x:v>KOMPONENS</x:v>
      </x:c>
      <x:c t="str">
        <x:v>8590913979521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158800.0000</x:v>
      </x:c>
      <x:c t="str">
        <x:v/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ZL4915BL-01</x:v>
      </x:c>
      <x:c t="str">
        <x:v>POLYSAN ZOOM LINE BLACK harmónikaajtó két fal közé, balos 900mm, transzparent üveg</x:v>
      </x:c>
      <x:c t="str">
        <x:v>KOMPONENS</x:v>
      </x:c>
      <x:c t="str">
        <x:v>8590913978449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183000.0000</x:v>
      </x:c>
      <x:c t="str">
        <x:v/>
      </x:c>
    </x:row>
    <x:row>
      <x:c t="str">
        <x:v>ZL4915BL-02</x:v>
      </x:c>
      <x:c t="str">
        <x:v>POLYSAN ZOOM LINE BLACK sarokbelépős zuahanykabin harmónikaajtóval, balos 900x900mm, transzparent üveg</x:v>
      </x:c>
      <x:c t="str">
        <x:v>KOMPONENS</x:v>
      </x:c>
      <x:c t="str">
        <x:v>8590913978500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318000.0000</x:v>
      </x:c>
      <x:c t="str">
        <x:v/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ZL4915BR-01</x:v>
      </x:c>
      <x:c t="str">
        <x:v>POLYSAN ZOOM LINE BLACK harmónikaajtó két fal közé, jobbos 900mm, transzparent üveg</x:v>
      </x:c>
      <x:c t="str">
        <x:v>KOMPONENS</x:v>
      </x:c>
      <x:c t="str">
        <x:v>8590913979507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183000.0000</x:v>
      </x:c>
      <x:c t="str">
        <x:v/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ZL4915L-01</x:v>
      </x:c>
      <x:c t="str">
        <x:v>POLYSAN ZOOM LINE harmónikaajtó két fal közé, balos 900mm, transzparent üveg</x:v>
      </x:c>
      <x:c t="str">
        <x:v>KOMPONENS</x:v>
      </x:c>
      <x:c t="str">
        <x:v>8590913978418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168800.0000</x:v>
      </x:c>
      <x:c t="str">
        <x:v/>
      </x:c>
    </x:row>
    <x:row>
      <x:c t="str">
        <x:v>ZL4915L-02</x:v>
      </x:c>
      <x:c t="str">
        <x:v>POLYSAN ZOOM LINE sarokbelépős zuahanykabin harmónikaajtóval, balos 900x900mm, transzparent üveg</x:v>
      </x:c>
      <x:c t="str">
        <x:v>KOMPONENS</x:v>
      </x:c>
      <x:c t="str">
        <x:v>8590913978470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ZL4915R-03</x:v>
      </x:c>
      <x:c t="str">
        <x:v>POLYSAN ZOOM LINE harmónikaajtó két fal közé, jobbos 900mm, transzparent üveg</x:v>
      </x:c>
      <x:c t="str">
        <x:v>KOMPONENS</x:v>
      </x:c>
      <x:c t="str">
        <x:v>8590913979538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168800.0000</x:v>
      </x:c>
      <x:c t="str">
        <x:v/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ZL920-20</x:v>
      </x:c>
      <x:c t="str">
        <x:v>POLYSAN ZOOM LINE toldó profil, 20mm, króm</x:v>
      </x:c>
      <x:c t="str">
        <x:v>SAPHO</x:v>
      </x:c>
      <x:c t="str">
        <x:v>8590913124426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31000.0000</x:v>
      </x:c>
      <x:c t="str">
        <x:v>újdonság: 2026.06</x:v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0.3720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ZV039</x:v>
      </x:c>
      <x:c t="str">
        <x:v>AQUALINE zuhanyfüggöny, 120x200cm, PEVA, fehér</x:v>
      </x:c>
      <x:c t="str">
        <x:v>AQUALINE</x:v>
      </x:c>
      <x:c t="str">
        <x:v>8590913134777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ZV045</x:v>
      </x:c>
      <x:c t="str">
        <x:v>AQUALINE zuhanyfüggöny, 120x200cm, PEVA, bézs</x:v>
      </x:c>
      <x:c t="str">
        <x:v>AQUALINE</x:v>
      </x:c>
      <x:c t="str">
        <x:v>8590913134784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ZY1807F</x:v>
      </x:c>
      <x:c t="str">
        <x:v>álló szelep flexibilis kifolyócsővel, 1/2", króm/matt fekete</x:v>
      </x:c>
      <x:c t="str">
        <x:v>KOMPONENS</x:v>
      </x:c>
      <x:c t="str">
        <x:v>8590913128714</x:v>
      </x:c>
      <x:c t="str">
        <x:v>szett     </x:v>
      </x:c>
      <x:c t="str">
        <x:v>84818019</x:v>
      </x:c>
      <x:c t="n">
        <x:v>0.6070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20800.0000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ZY1813F</x:v>
      </x:c>
      <x:c t="str">
        <x:v>fali szelep flexibilis kifolyócsővel, 1/2", króm/matt fekete</x:v>
      </x:c>
      <x:c t="str">
        <x:v>KOMPONENS</x:v>
      </x:c>
      <x:c t="str">
        <x:v>8590913128769</x:v>
      </x:c>
      <x:c t="str">
        <x:v>szett     </x:v>
      </x:c>
      <x:c t="str">
        <x:v>84818019</x:v>
      </x:c>
      <x:c t="n">
        <x:v>0.6170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19800.0000</x:v>
      </x:c>
      <x:c t="str">
        <x:v/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